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24" r:id="rId1"/>
    <p:sldMasterId id="2147483836" r:id="rId2"/>
    <p:sldMasterId id="2147483880" r:id="rId3"/>
    <p:sldMasterId id="2147483892" r:id="rId4"/>
    <p:sldMasterId id="2147483941" r:id="rId5"/>
    <p:sldMasterId id="2147483953" r:id="rId6"/>
  </p:sldMasterIdLst>
  <p:notesMasterIdLst>
    <p:notesMasterId r:id="rId44"/>
  </p:notesMasterIdLst>
  <p:handoutMasterIdLst>
    <p:handoutMasterId r:id="rId45"/>
  </p:handoutMasterIdLst>
  <p:sldIdLst>
    <p:sldId id="1481" r:id="rId7"/>
    <p:sldId id="1494" r:id="rId8"/>
    <p:sldId id="1448" r:id="rId9"/>
    <p:sldId id="1457" r:id="rId10"/>
    <p:sldId id="1458" r:id="rId11"/>
    <p:sldId id="1473" r:id="rId12"/>
    <p:sldId id="1501" r:id="rId13"/>
    <p:sldId id="1464" r:id="rId14"/>
    <p:sldId id="1510" r:id="rId15"/>
    <p:sldId id="1511" r:id="rId16"/>
    <p:sldId id="1512" r:id="rId17"/>
    <p:sldId id="1513" r:id="rId18"/>
    <p:sldId id="1470" r:id="rId19"/>
    <p:sldId id="1496" r:id="rId20"/>
    <p:sldId id="1488" r:id="rId21"/>
    <p:sldId id="1546" r:id="rId22"/>
    <p:sldId id="1520" r:id="rId23"/>
    <p:sldId id="1521" r:id="rId24"/>
    <p:sldId id="1522" r:id="rId25"/>
    <p:sldId id="1523" r:id="rId26"/>
    <p:sldId id="1524" r:id="rId27"/>
    <p:sldId id="1492" r:id="rId28"/>
    <p:sldId id="1514" r:id="rId29"/>
    <p:sldId id="1515" r:id="rId30"/>
    <p:sldId id="1516" r:id="rId31"/>
    <p:sldId id="1547" r:id="rId32"/>
    <p:sldId id="1549" r:id="rId33"/>
    <p:sldId id="1500" r:id="rId34"/>
    <p:sldId id="1477" r:id="rId35"/>
    <p:sldId id="1550" r:id="rId36"/>
    <p:sldId id="1462" r:id="rId37"/>
    <p:sldId id="1517" r:id="rId38"/>
    <p:sldId id="1518" r:id="rId39"/>
    <p:sldId id="1484" r:id="rId40"/>
    <p:sldId id="1553" r:id="rId41"/>
    <p:sldId id="1554" r:id="rId42"/>
    <p:sldId id="1555" r:id="rId43"/>
  </p:sldIdLst>
  <p:sldSz cx="12192000" cy="6858000"/>
  <p:notesSz cx="6797675" cy="9874250"/>
  <p:custDataLst>
    <p:tags r:id="rId46"/>
  </p:custDataLst>
  <p:defaultTextStyle>
    <a:defPPr>
      <a:defRPr lang="en-US"/>
    </a:defPPr>
    <a:lvl1pPr marL="0" algn="l" defTabSz="914241" rtl="0" eaLnBrk="1" latinLnBrk="0" hangingPunct="1">
      <a:defRPr sz="1900" kern="1200">
        <a:solidFill>
          <a:schemeClr val="tx1"/>
        </a:solidFill>
        <a:latin typeface="+mn-lt"/>
        <a:ea typeface="+mn-ea"/>
        <a:cs typeface="+mn-cs"/>
      </a:defRPr>
    </a:lvl1pPr>
    <a:lvl2pPr marL="457119" algn="l" defTabSz="914241" rtl="0" eaLnBrk="1" latinLnBrk="0" hangingPunct="1">
      <a:defRPr sz="1900" kern="1200">
        <a:solidFill>
          <a:schemeClr val="tx1"/>
        </a:solidFill>
        <a:latin typeface="+mn-lt"/>
        <a:ea typeface="+mn-ea"/>
        <a:cs typeface="+mn-cs"/>
      </a:defRPr>
    </a:lvl2pPr>
    <a:lvl3pPr marL="914241" algn="l" defTabSz="914241" rtl="0" eaLnBrk="1" latinLnBrk="0" hangingPunct="1">
      <a:defRPr sz="1900" kern="1200">
        <a:solidFill>
          <a:schemeClr val="tx1"/>
        </a:solidFill>
        <a:latin typeface="+mn-lt"/>
        <a:ea typeface="+mn-ea"/>
        <a:cs typeface="+mn-cs"/>
      </a:defRPr>
    </a:lvl3pPr>
    <a:lvl4pPr marL="1371362" algn="l" defTabSz="914241" rtl="0" eaLnBrk="1" latinLnBrk="0" hangingPunct="1">
      <a:defRPr sz="1900" kern="1200">
        <a:solidFill>
          <a:schemeClr val="tx1"/>
        </a:solidFill>
        <a:latin typeface="+mn-lt"/>
        <a:ea typeface="+mn-ea"/>
        <a:cs typeface="+mn-cs"/>
      </a:defRPr>
    </a:lvl4pPr>
    <a:lvl5pPr marL="1828482" algn="l" defTabSz="914241" rtl="0" eaLnBrk="1" latinLnBrk="0" hangingPunct="1">
      <a:defRPr sz="1900" kern="1200">
        <a:solidFill>
          <a:schemeClr val="tx1"/>
        </a:solidFill>
        <a:latin typeface="+mn-lt"/>
        <a:ea typeface="+mn-ea"/>
        <a:cs typeface="+mn-cs"/>
      </a:defRPr>
    </a:lvl5pPr>
    <a:lvl6pPr marL="2285606" algn="l" defTabSz="914241" rtl="0" eaLnBrk="1" latinLnBrk="0" hangingPunct="1">
      <a:defRPr sz="1900" kern="1200">
        <a:solidFill>
          <a:schemeClr val="tx1"/>
        </a:solidFill>
        <a:latin typeface="+mn-lt"/>
        <a:ea typeface="+mn-ea"/>
        <a:cs typeface="+mn-cs"/>
      </a:defRPr>
    </a:lvl6pPr>
    <a:lvl7pPr marL="2742722" algn="l" defTabSz="914241" rtl="0" eaLnBrk="1" latinLnBrk="0" hangingPunct="1">
      <a:defRPr sz="1900" kern="1200">
        <a:solidFill>
          <a:schemeClr val="tx1"/>
        </a:solidFill>
        <a:latin typeface="+mn-lt"/>
        <a:ea typeface="+mn-ea"/>
        <a:cs typeface="+mn-cs"/>
      </a:defRPr>
    </a:lvl7pPr>
    <a:lvl8pPr marL="3199840" algn="l" defTabSz="914241" rtl="0" eaLnBrk="1" latinLnBrk="0" hangingPunct="1">
      <a:defRPr sz="1900" kern="1200">
        <a:solidFill>
          <a:schemeClr val="tx1"/>
        </a:solidFill>
        <a:latin typeface="+mn-lt"/>
        <a:ea typeface="+mn-ea"/>
        <a:cs typeface="+mn-cs"/>
      </a:defRPr>
    </a:lvl8pPr>
    <a:lvl9pPr marL="3656959" algn="l" defTabSz="914241"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99"/>
    <a:srgbClr val="9FA7D1"/>
    <a:srgbClr val="FDEAE7"/>
    <a:srgbClr val="FF5050"/>
    <a:srgbClr val="FFCCFF"/>
    <a:srgbClr val="CCFFFF"/>
    <a:srgbClr val="F09A8C"/>
    <a:srgbClr val="000099"/>
    <a:srgbClr val="0000CC"/>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580" autoAdjust="0"/>
    <p:restoredTop sz="94343" autoAdjust="0"/>
  </p:normalViewPr>
  <p:slideViewPr>
    <p:cSldViewPr snapToGrid="0">
      <p:cViewPr varScale="1">
        <p:scale>
          <a:sx n="91" d="100"/>
          <a:sy n="91" d="100"/>
        </p:scale>
        <p:origin x="564" y="90"/>
      </p:cViewPr>
      <p:guideLst>
        <p:guide orient="horz" pos="2160"/>
        <p:guide pos="3840"/>
      </p:guideLst>
    </p:cSldViewPr>
  </p:slideViewPr>
  <p:notesTextViewPr>
    <p:cViewPr>
      <p:scale>
        <a:sx n="3" d="2"/>
        <a:sy n="3" d="2"/>
      </p:scale>
      <p:origin x="0" y="0"/>
    </p:cViewPr>
  </p:notesTextViewPr>
  <p:sorterViewPr>
    <p:cViewPr>
      <p:scale>
        <a:sx n="120" d="100"/>
        <a:sy n="120" d="100"/>
      </p:scale>
      <p:origin x="0" y="270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viewProps" Target="viewProps.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52017" y="2"/>
            <a:ext cx="2945659" cy="493712"/>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sz="quarter" idx="1"/>
          </p:nvPr>
        </p:nvSpPr>
        <p:spPr>
          <a:xfrm>
            <a:off x="1575" y="2"/>
            <a:ext cx="2945659" cy="493712"/>
          </a:xfrm>
          <a:prstGeom prst="rect">
            <a:avLst/>
          </a:prstGeom>
        </p:spPr>
        <p:txBody>
          <a:bodyPr vert="horz" lIns="91440" tIns="45720" rIns="91440" bIns="45720" rtlCol="1"/>
          <a:lstStyle>
            <a:lvl1pPr algn="l">
              <a:defRPr sz="1200"/>
            </a:lvl1pPr>
          </a:lstStyle>
          <a:p>
            <a:fld id="{F93F3C94-52D3-4DC1-A9D2-A42BA5B5630D}" type="datetimeFigureOut">
              <a:rPr lang="fa-IR" smtClean="0"/>
              <a:pPr/>
              <a:t>03/11/1445</a:t>
            </a:fld>
            <a:endParaRPr lang="fa-IR"/>
          </a:p>
        </p:txBody>
      </p:sp>
      <p:sp>
        <p:nvSpPr>
          <p:cNvPr id="4" name="Footer Placeholder 3"/>
          <p:cNvSpPr>
            <a:spLocks noGrp="1"/>
          </p:cNvSpPr>
          <p:nvPr>
            <p:ph type="ftr" sz="quarter" idx="2"/>
          </p:nvPr>
        </p:nvSpPr>
        <p:spPr>
          <a:xfrm>
            <a:off x="3852017" y="9378826"/>
            <a:ext cx="2945659" cy="493712"/>
          </a:xfrm>
          <a:prstGeom prst="rect">
            <a:avLst/>
          </a:prstGeom>
        </p:spPr>
        <p:txBody>
          <a:bodyPr vert="horz" lIns="91440" tIns="45720" rIns="91440" bIns="45720" rtlCol="1" anchor="b"/>
          <a:lstStyle>
            <a:lvl1pPr algn="r">
              <a:defRPr sz="1200"/>
            </a:lvl1pPr>
          </a:lstStyle>
          <a:p>
            <a:endParaRPr lang="fa-IR"/>
          </a:p>
        </p:txBody>
      </p:sp>
      <p:sp>
        <p:nvSpPr>
          <p:cNvPr id="5" name="Slide Number Placeholder 4"/>
          <p:cNvSpPr>
            <a:spLocks noGrp="1"/>
          </p:cNvSpPr>
          <p:nvPr>
            <p:ph type="sldNum" sz="quarter" idx="3"/>
          </p:nvPr>
        </p:nvSpPr>
        <p:spPr>
          <a:xfrm>
            <a:off x="1575" y="9378826"/>
            <a:ext cx="2945659" cy="493712"/>
          </a:xfrm>
          <a:prstGeom prst="rect">
            <a:avLst/>
          </a:prstGeom>
        </p:spPr>
        <p:txBody>
          <a:bodyPr vert="horz" lIns="91440" tIns="45720" rIns="91440" bIns="45720" rtlCol="1" anchor="b"/>
          <a:lstStyle>
            <a:lvl1pPr algn="l">
              <a:defRPr sz="1200"/>
            </a:lvl1pPr>
          </a:lstStyle>
          <a:p>
            <a:fld id="{464394E7-FB50-49F1-81F0-9630A4A2E2A2}" type="slidenum">
              <a:rPr lang="fa-IR" smtClean="0"/>
              <a:pPr/>
              <a:t>‹#›</a:t>
            </a:fld>
            <a:endParaRPr lang="fa-IR"/>
          </a:p>
        </p:txBody>
      </p:sp>
    </p:spTree>
    <p:extLst>
      <p:ext uri="{BB962C8B-B14F-4D97-AF65-F5344CB8AC3E}">
        <p14:creationId xmlns:p14="http://schemas.microsoft.com/office/powerpoint/2010/main" val="8204275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42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0"/>
            <a:ext cx="2945659" cy="495428"/>
          </a:xfrm>
          <a:prstGeom prst="rect">
            <a:avLst/>
          </a:prstGeom>
        </p:spPr>
        <p:txBody>
          <a:bodyPr vert="horz" lIns="91440" tIns="45720" rIns="91440" bIns="45720" rtlCol="0"/>
          <a:lstStyle>
            <a:lvl1pPr algn="r">
              <a:defRPr sz="1200"/>
            </a:lvl1pPr>
          </a:lstStyle>
          <a:p>
            <a:fld id="{368D2E8F-652F-4A78-9C10-05F73E726AA3}" type="datetimeFigureOut">
              <a:rPr lang="en-US" smtClean="0"/>
              <a:pPr/>
              <a:t>9/25/2023</a:t>
            </a:fld>
            <a:endParaRPr lang="en-US" dirty="0"/>
          </a:p>
        </p:txBody>
      </p:sp>
      <p:sp>
        <p:nvSpPr>
          <p:cNvPr id="4" name="Slide Image Placeholder 3"/>
          <p:cNvSpPr>
            <a:spLocks noGrp="1" noRot="1" noChangeAspect="1"/>
          </p:cNvSpPr>
          <p:nvPr>
            <p:ph type="sldImg" idx="2"/>
          </p:nvPr>
        </p:nvSpPr>
        <p:spPr>
          <a:xfrm>
            <a:off x="439738" y="1235075"/>
            <a:ext cx="5918200" cy="3330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8827"/>
            <a:ext cx="2945659" cy="49542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378827"/>
            <a:ext cx="2945659" cy="495427"/>
          </a:xfrm>
          <a:prstGeom prst="rect">
            <a:avLst/>
          </a:prstGeom>
        </p:spPr>
        <p:txBody>
          <a:bodyPr vert="horz" lIns="91440" tIns="45720" rIns="91440" bIns="45720" rtlCol="0" anchor="b"/>
          <a:lstStyle>
            <a:lvl1pPr algn="r">
              <a:defRPr sz="1200"/>
            </a:lvl1pPr>
          </a:lstStyle>
          <a:p>
            <a:fld id="{0B681EB4-5BD2-47B0-9C67-5100645ADAAC}" type="slidenum">
              <a:rPr lang="en-US" smtClean="0"/>
              <a:pPr/>
              <a:t>‹#›</a:t>
            </a:fld>
            <a:endParaRPr lang="en-US" dirty="0"/>
          </a:p>
        </p:txBody>
      </p:sp>
    </p:spTree>
    <p:extLst>
      <p:ext uri="{BB962C8B-B14F-4D97-AF65-F5344CB8AC3E}">
        <p14:creationId xmlns:p14="http://schemas.microsoft.com/office/powerpoint/2010/main" val="3106610064"/>
      </p:ext>
    </p:extLst>
  </p:cSld>
  <p:clrMap bg1="lt1" tx1="dk1" bg2="lt2" tx2="dk2" accent1="accent1" accent2="accent2" accent3="accent3" accent4="accent4" accent5="accent5" accent6="accent6" hlink="hlink" folHlink="folHlink"/>
  <p:hf hdr="0" ftr="0" dt="0"/>
  <p:notesStyle>
    <a:lvl1pPr marL="0" algn="l" defTabSz="914241" rtl="0" eaLnBrk="1" latinLnBrk="0" hangingPunct="1">
      <a:defRPr sz="1200" kern="1200">
        <a:solidFill>
          <a:schemeClr val="tx1"/>
        </a:solidFill>
        <a:latin typeface="+mn-lt"/>
        <a:ea typeface="+mn-ea"/>
        <a:cs typeface="+mn-cs"/>
      </a:defRPr>
    </a:lvl1pPr>
    <a:lvl2pPr marL="457119" algn="l" defTabSz="914241" rtl="0" eaLnBrk="1" latinLnBrk="0" hangingPunct="1">
      <a:defRPr sz="1200" kern="1200">
        <a:solidFill>
          <a:schemeClr val="tx1"/>
        </a:solidFill>
        <a:latin typeface="+mn-lt"/>
        <a:ea typeface="+mn-ea"/>
        <a:cs typeface="+mn-cs"/>
      </a:defRPr>
    </a:lvl2pPr>
    <a:lvl3pPr marL="914241" algn="l" defTabSz="914241" rtl="0" eaLnBrk="1" latinLnBrk="0" hangingPunct="1">
      <a:defRPr sz="1200" kern="1200">
        <a:solidFill>
          <a:schemeClr val="tx1"/>
        </a:solidFill>
        <a:latin typeface="+mn-lt"/>
        <a:ea typeface="+mn-ea"/>
        <a:cs typeface="+mn-cs"/>
      </a:defRPr>
    </a:lvl3pPr>
    <a:lvl4pPr marL="1371362" algn="l" defTabSz="914241" rtl="0" eaLnBrk="1" latinLnBrk="0" hangingPunct="1">
      <a:defRPr sz="1200" kern="1200">
        <a:solidFill>
          <a:schemeClr val="tx1"/>
        </a:solidFill>
        <a:latin typeface="+mn-lt"/>
        <a:ea typeface="+mn-ea"/>
        <a:cs typeface="+mn-cs"/>
      </a:defRPr>
    </a:lvl4pPr>
    <a:lvl5pPr marL="1828482" algn="l" defTabSz="914241" rtl="0" eaLnBrk="1" latinLnBrk="0" hangingPunct="1">
      <a:defRPr sz="1200" kern="1200">
        <a:solidFill>
          <a:schemeClr val="tx1"/>
        </a:solidFill>
        <a:latin typeface="+mn-lt"/>
        <a:ea typeface="+mn-ea"/>
        <a:cs typeface="+mn-cs"/>
      </a:defRPr>
    </a:lvl5pPr>
    <a:lvl6pPr marL="2285606" algn="l" defTabSz="914241" rtl="0" eaLnBrk="1" latinLnBrk="0" hangingPunct="1">
      <a:defRPr sz="1200" kern="1200">
        <a:solidFill>
          <a:schemeClr val="tx1"/>
        </a:solidFill>
        <a:latin typeface="+mn-lt"/>
        <a:ea typeface="+mn-ea"/>
        <a:cs typeface="+mn-cs"/>
      </a:defRPr>
    </a:lvl6pPr>
    <a:lvl7pPr marL="2742722" algn="l" defTabSz="914241" rtl="0" eaLnBrk="1" latinLnBrk="0" hangingPunct="1">
      <a:defRPr sz="1200" kern="1200">
        <a:solidFill>
          <a:schemeClr val="tx1"/>
        </a:solidFill>
        <a:latin typeface="+mn-lt"/>
        <a:ea typeface="+mn-ea"/>
        <a:cs typeface="+mn-cs"/>
      </a:defRPr>
    </a:lvl7pPr>
    <a:lvl8pPr marL="3199840" algn="l" defTabSz="914241" rtl="0" eaLnBrk="1" latinLnBrk="0" hangingPunct="1">
      <a:defRPr sz="1200" kern="1200">
        <a:solidFill>
          <a:schemeClr val="tx1"/>
        </a:solidFill>
        <a:latin typeface="+mn-lt"/>
        <a:ea typeface="+mn-ea"/>
        <a:cs typeface="+mn-cs"/>
      </a:defRPr>
    </a:lvl8pPr>
    <a:lvl9pPr marL="3656959" algn="l" defTabSz="91424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CD39C4E2-D9A5-4DBA-8534-590A73352A20}" type="slidenum">
              <a:rPr lang="fa-IR" smtClean="0">
                <a:solidFill>
                  <a:prstClr val="black"/>
                </a:solidFill>
              </a:rPr>
              <a:pPr/>
              <a:t>10</a:t>
            </a:fld>
            <a:endParaRPr lang="fa-IR">
              <a:solidFill>
                <a:prstClr val="black"/>
              </a:solidFill>
            </a:endParaRPr>
          </a:p>
        </p:txBody>
      </p:sp>
    </p:spTree>
    <p:extLst>
      <p:ext uri="{BB962C8B-B14F-4D97-AF65-F5344CB8AC3E}">
        <p14:creationId xmlns:p14="http://schemas.microsoft.com/office/powerpoint/2010/main" val="1682537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0863" y="958850"/>
            <a:ext cx="5921375" cy="3330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0C75235-5DFC-4595-8576-D2E8FC5BE465}" type="slidenum">
              <a:rPr lang="en-US" smtClean="0">
                <a:solidFill>
                  <a:prstClr val="black"/>
                </a:solidFill>
              </a:rPr>
              <a:pPr>
                <a:defRPr/>
              </a:pPr>
              <a:t>23</a:t>
            </a:fld>
            <a:endParaRPr lang="en-US">
              <a:solidFill>
                <a:prstClr val="black"/>
              </a:solidFill>
            </a:endParaRPr>
          </a:p>
        </p:txBody>
      </p:sp>
    </p:spTree>
    <p:extLst>
      <p:ext uri="{BB962C8B-B14F-4D97-AF65-F5344CB8AC3E}">
        <p14:creationId xmlns:p14="http://schemas.microsoft.com/office/powerpoint/2010/main" val="877643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0863" y="958850"/>
            <a:ext cx="5921375" cy="3330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0C75235-5DFC-4595-8576-D2E8FC5BE465}" type="slidenum">
              <a:rPr lang="en-US" smtClean="0">
                <a:solidFill>
                  <a:prstClr val="black"/>
                </a:solidFill>
              </a:rPr>
              <a:pPr>
                <a:defRPr/>
              </a:pPr>
              <a:t>24</a:t>
            </a:fld>
            <a:endParaRPr lang="en-US">
              <a:solidFill>
                <a:prstClr val="black"/>
              </a:solidFill>
            </a:endParaRPr>
          </a:p>
        </p:txBody>
      </p:sp>
    </p:spTree>
    <p:extLst>
      <p:ext uri="{BB962C8B-B14F-4D97-AF65-F5344CB8AC3E}">
        <p14:creationId xmlns:p14="http://schemas.microsoft.com/office/powerpoint/2010/main" val="13290894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0863" y="958850"/>
            <a:ext cx="5921375" cy="3330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0C75235-5DFC-4595-8576-D2E8FC5BE465}" type="slidenum">
              <a:rPr lang="en-US" smtClean="0">
                <a:solidFill>
                  <a:prstClr val="black"/>
                </a:solidFill>
              </a:rPr>
              <a:pPr>
                <a:defRPr/>
              </a:pPr>
              <a:t>25</a:t>
            </a:fld>
            <a:endParaRPr lang="en-US">
              <a:solidFill>
                <a:prstClr val="black"/>
              </a:solidFill>
            </a:endParaRPr>
          </a:p>
        </p:txBody>
      </p:sp>
    </p:spTree>
    <p:extLst>
      <p:ext uri="{BB962C8B-B14F-4D97-AF65-F5344CB8AC3E}">
        <p14:creationId xmlns:p14="http://schemas.microsoft.com/office/powerpoint/2010/main" val="2635564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0863" y="958850"/>
            <a:ext cx="5921375" cy="3330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0C75235-5DFC-4595-8576-D2E8FC5BE465}" type="slidenum">
              <a:rPr lang="en-US" smtClean="0">
                <a:solidFill>
                  <a:prstClr val="black"/>
                </a:solidFill>
              </a:rPr>
              <a:pPr>
                <a:defRPr/>
              </a:pPr>
              <a:t>26</a:t>
            </a:fld>
            <a:endParaRPr lang="en-US">
              <a:solidFill>
                <a:prstClr val="black"/>
              </a:solidFill>
            </a:endParaRPr>
          </a:p>
        </p:txBody>
      </p:sp>
    </p:spTree>
    <p:extLst>
      <p:ext uri="{BB962C8B-B14F-4D97-AF65-F5344CB8AC3E}">
        <p14:creationId xmlns:p14="http://schemas.microsoft.com/office/powerpoint/2010/main" val="23476732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0863" y="958850"/>
            <a:ext cx="5921375" cy="3330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0C75235-5DFC-4595-8576-D2E8FC5BE465}" type="slidenum">
              <a:rPr lang="en-US" smtClean="0">
                <a:solidFill>
                  <a:prstClr val="black"/>
                </a:solidFill>
              </a:rPr>
              <a:pPr>
                <a:defRPr/>
              </a:pPr>
              <a:t>27</a:t>
            </a:fld>
            <a:endParaRPr lang="en-US">
              <a:solidFill>
                <a:prstClr val="black"/>
              </a:solidFill>
            </a:endParaRPr>
          </a:p>
        </p:txBody>
      </p:sp>
    </p:spTree>
    <p:extLst>
      <p:ext uri="{BB962C8B-B14F-4D97-AF65-F5344CB8AC3E}">
        <p14:creationId xmlns:p14="http://schemas.microsoft.com/office/powerpoint/2010/main" val="4252303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14241">
              <a:defRPr/>
            </a:pPr>
            <a:fld id="{F5E07490-F14E-4FF7-92F5-ECB52D0A88F2}" type="slidenum">
              <a:rPr lang="en-US" smtClean="0">
                <a:solidFill>
                  <a:prstClr val="black"/>
                </a:solidFill>
              </a:rPr>
              <a:pPr defTabSz="914241">
                <a:defRPr/>
              </a:pPr>
              <a:t>28</a:t>
            </a:fld>
            <a:endParaRPr lang="en-US">
              <a:solidFill>
                <a:prstClr val="black"/>
              </a:solidFill>
            </a:endParaRPr>
          </a:p>
        </p:txBody>
      </p:sp>
    </p:spTree>
    <p:extLst>
      <p:ext uri="{BB962C8B-B14F-4D97-AF65-F5344CB8AC3E}">
        <p14:creationId xmlns:p14="http://schemas.microsoft.com/office/powerpoint/2010/main" val="2030720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241" rtl="0" eaLnBrk="1" fontAlgn="auto" latinLnBrk="0" hangingPunct="1">
              <a:lnSpc>
                <a:spcPct val="100000"/>
              </a:lnSpc>
              <a:spcBef>
                <a:spcPts val="0"/>
              </a:spcBef>
              <a:spcAft>
                <a:spcPts val="0"/>
              </a:spcAft>
              <a:buClrTx/>
              <a:buSzTx/>
              <a:buFontTx/>
              <a:buNone/>
              <a:tabLst/>
              <a:defRPr/>
            </a:pPr>
            <a:fld id="{50C75235-5DFC-4595-8576-D2E8FC5BE4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41"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08149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241" rtl="0" eaLnBrk="1" fontAlgn="auto" latinLnBrk="0" hangingPunct="1">
              <a:lnSpc>
                <a:spcPct val="100000"/>
              </a:lnSpc>
              <a:spcBef>
                <a:spcPts val="0"/>
              </a:spcBef>
              <a:spcAft>
                <a:spcPts val="0"/>
              </a:spcAft>
              <a:buClrTx/>
              <a:buSzTx/>
              <a:buFontTx/>
              <a:buNone/>
              <a:tabLst/>
              <a:defRPr/>
            </a:pPr>
            <a:fld id="{50C75235-5DFC-4595-8576-D2E8FC5BE4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41"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42106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241" rtl="0" eaLnBrk="1" fontAlgn="auto" latinLnBrk="0" hangingPunct="1">
              <a:lnSpc>
                <a:spcPct val="100000"/>
              </a:lnSpc>
              <a:spcBef>
                <a:spcPts val="0"/>
              </a:spcBef>
              <a:spcAft>
                <a:spcPts val="0"/>
              </a:spcAft>
              <a:buClrTx/>
              <a:buSzTx/>
              <a:buFontTx/>
              <a:buNone/>
              <a:tabLst/>
              <a:defRPr/>
            </a:pPr>
            <a:fld id="{50C75235-5DFC-4595-8576-D2E8FC5BE4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41"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1046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E07490-F14E-4FF7-92F5-ECB52D0A88F2}" type="slidenum">
              <a:rPr lang="en-US" smtClean="0"/>
              <a:pPr/>
              <a:t>15</a:t>
            </a:fld>
            <a:endParaRPr lang="en-US"/>
          </a:p>
        </p:txBody>
      </p:sp>
    </p:spTree>
    <p:extLst>
      <p:ext uri="{BB962C8B-B14F-4D97-AF65-F5344CB8AC3E}">
        <p14:creationId xmlns:p14="http://schemas.microsoft.com/office/powerpoint/2010/main" val="2995344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1093788"/>
            <a:ext cx="5251450"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C75235-5DFC-4595-8576-D2E8FC5BE465}"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1122154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5025" y="903288"/>
            <a:ext cx="5573713" cy="31353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0C75235-5DFC-4595-8576-D2E8FC5BE465}" type="slidenum">
              <a:rPr lang="en-US" smtClean="0">
                <a:solidFill>
                  <a:prstClr val="black"/>
                </a:solidFill>
              </a:rPr>
              <a:pPr>
                <a:defRPr/>
              </a:pPr>
              <a:t>20</a:t>
            </a:fld>
            <a:endParaRPr lang="en-US">
              <a:solidFill>
                <a:prstClr val="black"/>
              </a:solidFill>
            </a:endParaRPr>
          </a:p>
        </p:txBody>
      </p:sp>
    </p:spTree>
    <p:extLst>
      <p:ext uri="{BB962C8B-B14F-4D97-AF65-F5344CB8AC3E}">
        <p14:creationId xmlns:p14="http://schemas.microsoft.com/office/powerpoint/2010/main" val="1467221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5025" y="903288"/>
            <a:ext cx="5573713" cy="31353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0C75235-5DFC-4595-8576-D2E8FC5BE465}" type="slidenum">
              <a:rPr lang="en-US" smtClean="0">
                <a:solidFill>
                  <a:prstClr val="black"/>
                </a:solidFill>
              </a:rPr>
              <a:pPr>
                <a:defRPr/>
              </a:pPr>
              <a:t>21</a:t>
            </a:fld>
            <a:endParaRPr lang="en-US">
              <a:solidFill>
                <a:prstClr val="black"/>
              </a:solidFill>
            </a:endParaRPr>
          </a:p>
        </p:txBody>
      </p:sp>
    </p:spTree>
    <p:extLst>
      <p:ext uri="{BB962C8B-B14F-4D97-AF65-F5344CB8AC3E}">
        <p14:creationId xmlns:p14="http://schemas.microsoft.com/office/powerpoint/2010/main" val="2939271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0863" y="958850"/>
            <a:ext cx="5921375" cy="3330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0C75235-5DFC-4595-8576-D2E8FC5BE465}" type="slidenum">
              <a:rPr lang="en-US" smtClean="0">
                <a:solidFill>
                  <a:prstClr val="black"/>
                </a:solidFill>
              </a:rPr>
              <a:pPr>
                <a:defRPr/>
              </a:pPr>
              <a:t>22</a:t>
            </a:fld>
            <a:endParaRPr lang="en-US">
              <a:solidFill>
                <a:prstClr val="black"/>
              </a:solidFill>
            </a:endParaRPr>
          </a:p>
        </p:txBody>
      </p:sp>
    </p:spTree>
    <p:extLst>
      <p:ext uri="{BB962C8B-B14F-4D97-AF65-F5344CB8AC3E}">
        <p14:creationId xmlns:p14="http://schemas.microsoft.com/office/powerpoint/2010/main" val="2829479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rtl="1"/>
            <a:endParaRPr lang="en-US" sz="2400">
              <a:solidFill>
                <a:prstClr val="white"/>
              </a:solidFill>
            </a:endParaRPr>
          </a:p>
        </p:txBody>
      </p:sp>
      <p:sp>
        <p:nvSpPr>
          <p:cNvPr id="12" name="Rectangle 11"/>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rtl="1"/>
            <a:endParaRPr lang="en-US" sz="2400" dirty="0">
              <a:solidFill>
                <a:prstClr val="white"/>
              </a:solidFill>
            </a:endParaRPr>
          </a:p>
        </p:txBody>
      </p:sp>
      <p:sp>
        <p:nvSpPr>
          <p:cNvPr id="13" name="Rectangle 12"/>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rtl="1"/>
            <a:endParaRPr lang="en-US" sz="2400">
              <a:solidFill>
                <a:prstClr val="white"/>
              </a:solidFill>
            </a:endParaRPr>
          </a:p>
        </p:txBody>
      </p:sp>
      <p:sp>
        <p:nvSpPr>
          <p:cNvPr id="14" name="Oval 13"/>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rtl="1"/>
            <a:endParaRPr lang="en-US" sz="2400">
              <a:solidFill>
                <a:prstClr val="white"/>
              </a:solidFill>
            </a:endParaRPr>
          </a:p>
        </p:txBody>
      </p:sp>
      <p:sp>
        <p:nvSpPr>
          <p:cNvPr id="3" name="Subtitle 2"/>
          <p:cNvSpPr>
            <a:spLocks noGrp="1"/>
          </p:cNvSpPr>
          <p:nvPr>
            <p:ph type="subTitle" idx="1"/>
          </p:nvPr>
        </p:nvSpPr>
        <p:spPr>
          <a:xfrm>
            <a:off x="1965060" y="5052559"/>
            <a:ext cx="7516013" cy="882119"/>
          </a:xfrm>
        </p:spPr>
        <p:txBody>
          <a:bodyPr>
            <a:normAutofit/>
          </a:bodyPr>
          <a:lstStyle>
            <a:lvl1pPr marL="0" indent="0" algn="l">
              <a:buNone/>
              <a:defRPr sz="2900">
                <a:solidFill>
                  <a:schemeClr val="tx2"/>
                </a:solidFill>
              </a:defRPr>
            </a:lvl1pPr>
            <a:lvl2pPr marL="609523" indent="0" algn="ctr">
              <a:buNone/>
              <a:defRPr>
                <a:solidFill>
                  <a:schemeClr val="tx1">
                    <a:tint val="75000"/>
                  </a:schemeClr>
                </a:solidFill>
              </a:defRPr>
            </a:lvl2pPr>
            <a:lvl3pPr marL="1219050" indent="0" algn="ctr">
              <a:buNone/>
              <a:defRPr>
                <a:solidFill>
                  <a:schemeClr val="tx1">
                    <a:tint val="75000"/>
                  </a:schemeClr>
                </a:solidFill>
              </a:defRPr>
            </a:lvl3pPr>
            <a:lvl4pPr marL="1828573" indent="0" algn="ctr">
              <a:buNone/>
              <a:defRPr>
                <a:solidFill>
                  <a:schemeClr val="tx1">
                    <a:tint val="75000"/>
                  </a:schemeClr>
                </a:solidFill>
              </a:defRPr>
            </a:lvl4pPr>
            <a:lvl5pPr marL="2438098" indent="0" algn="ctr">
              <a:buNone/>
              <a:defRPr>
                <a:solidFill>
                  <a:schemeClr val="tx1">
                    <a:tint val="75000"/>
                  </a:schemeClr>
                </a:solidFill>
              </a:defRPr>
            </a:lvl5pPr>
            <a:lvl6pPr marL="3047620" indent="0" algn="ctr">
              <a:buNone/>
              <a:defRPr>
                <a:solidFill>
                  <a:schemeClr val="tx1">
                    <a:tint val="75000"/>
                  </a:schemeClr>
                </a:solidFill>
              </a:defRPr>
            </a:lvl6pPr>
            <a:lvl7pPr marL="3657143" indent="0" algn="ctr">
              <a:buNone/>
              <a:defRPr>
                <a:solidFill>
                  <a:schemeClr val="tx1">
                    <a:tint val="75000"/>
                  </a:schemeClr>
                </a:solidFill>
              </a:defRPr>
            </a:lvl7pPr>
            <a:lvl8pPr marL="4266667" indent="0" algn="ctr">
              <a:buNone/>
              <a:defRPr>
                <a:solidFill>
                  <a:schemeClr val="tx1">
                    <a:tint val="75000"/>
                  </a:schemeClr>
                </a:solidFill>
              </a:defRPr>
            </a:lvl8pPr>
            <a:lvl9pPr marL="4876191"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2" name="Title 1"/>
          <p:cNvSpPr>
            <a:spLocks noGrp="1"/>
          </p:cNvSpPr>
          <p:nvPr>
            <p:ph type="ctrTitle"/>
          </p:nvPr>
        </p:nvSpPr>
        <p:spPr>
          <a:xfrm>
            <a:off x="1090121" y="3132300"/>
            <a:ext cx="9567135" cy="1793167"/>
          </a:xfrm>
          <a:effectLst/>
        </p:spPr>
        <p:txBody>
          <a:bodyPr>
            <a:noAutofit/>
          </a:bodyPr>
          <a:lstStyle>
            <a:lvl1pPr marL="853333" indent="-609523" algn="l">
              <a:defRPr sz="7200"/>
            </a:lvl1pPr>
          </a:lstStyle>
          <a:p>
            <a:r>
              <a:rPr lang="en-US"/>
              <a:t>Click to edit Master title style</a:t>
            </a:r>
            <a:endParaRPr lang="en-US" dirty="0"/>
          </a:p>
        </p:txBody>
      </p:sp>
    </p:spTree>
    <p:extLst>
      <p:ext uri="{BB962C8B-B14F-4D97-AF65-F5344CB8AC3E}">
        <p14:creationId xmlns:p14="http://schemas.microsoft.com/office/powerpoint/2010/main" val="2347923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2347590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25"/>
            <a:ext cx="27432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4432164" y="731534"/>
            <a:ext cx="6439049"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19770480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12" name="Rectangle 11"/>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dirty="0">
              <a:solidFill>
                <a:prstClr val="white"/>
              </a:solidFill>
            </a:endParaRPr>
          </a:p>
        </p:txBody>
      </p:sp>
      <p:sp>
        <p:nvSpPr>
          <p:cNvPr id="13" name="Rectangle 12"/>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14" name="Oval 13"/>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3" name="Subtitle 2"/>
          <p:cNvSpPr>
            <a:spLocks noGrp="1"/>
          </p:cNvSpPr>
          <p:nvPr>
            <p:ph type="subTitle" idx="1"/>
          </p:nvPr>
        </p:nvSpPr>
        <p:spPr>
          <a:xfrm>
            <a:off x="1965060" y="5052557"/>
            <a:ext cx="7516013" cy="882119"/>
          </a:xfrm>
        </p:spPr>
        <p:txBody>
          <a:bodyPr>
            <a:normAutofit/>
          </a:bodyPr>
          <a:lstStyle>
            <a:lvl1pPr marL="0" indent="0" algn="l">
              <a:buNone/>
              <a:defRPr sz="2900">
                <a:solidFill>
                  <a:schemeClr val="tx2"/>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2" name="Title 1"/>
          <p:cNvSpPr>
            <a:spLocks noGrp="1"/>
          </p:cNvSpPr>
          <p:nvPr>
            <p:ph type="ctrTitle"/>
          </p:nvPr>
        </p:nvSpPr>
        <p:spPr>
          <a:xfrm>
            <a:off x="1090118" y="3132300"/>
            <a:ext cx="9567135" cy="1793167"/>
          </a:xfrm>
          <a:effectLst/>
        </p:spPr>
        <p:txBody>
          <a:bodyPr>
            <a:noAutofit/>
          </a:bodyPr>
          <a:lstStyle>
            <a:lvl1pPr marL="853376" indent="-609555" algn="l">
              <a:defRPr sz="7200"/>
            </a:lvl1pPr>
          </a:lstStyle>
          <a:p>
            <a:r>
              <a:rPr lang="en-US"/>
              <a:t>Click to edit Master title style</a:t>
            </a:r>
            <a:endParaRPr lang="en-US" dirty="0"/>
          </a:p>
        </p:txBody>
      </p:sp>
    </p:spTree>
    <p:extLst>
      <p:ext uri="{BB962C8B-B14F-4D97-AF65-F5344CB8AC3E}">
        <p14:creationId xmlns:p14="http://schemas.microsoft.com/office/powerpoint/2010/main" val="39378865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94977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8" name="Rectangle 7"/>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dirty="0">
              <a:solidFill>
                <a:prstClr val="white"/>
              </a:solidFill>
            </a:endParaRPr>
          </a:p>
        </p:txBody>
      </p:sp>
      <p:sp>
        <p:nvSpPr>
          <p:cNvPr id="9" name="Rectangle 8"/>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10" name="Oval 9"/>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2" name="Title 1"/>
          <p:cNvSpPr>
            <a:spLocks noGrp="1"/>
          </p:cNvSpPr>
          <p:nvPr>
            <p:ph type="title"/>
          </p:nvPr>
        </p:nvSpPr>
        <p:spPr>
          <a:xfrm>
            <a:off x="2710929" y="2172657"/>
            <a:ext cx="7955555" cy="2423347"/>
          </a:xfrm>
          <a:effectLst/>
        </p:spPr>
        <p:txBody>
          <a:bodyPr anchor="b"/>
          <a:lstStyle>
            <a:lvl1pPr algn="r">
              <a:defRPr sz="61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696585" y="4607511"/>
            <a:ext cx="7960659" cy="835460"/>
          </a:xfrm>
        </p:spPr>
        <p:txBody>
          <a:bodyPr anchor="t"/>
          <a:lstStyle>
            <a:lvl1pPr marL="0" indent="0" algn="r">
              <a:buNone/>
              <a:defRPr sz="2700">
                <a:solidFill>
                  <a:schemeClr val="tx2"/>
                </a:solidFill>
              </a:defRPr>
            </a:lvl1pPr>
            <a:lvl2pPr marL="609555" indent="0">
              <a:buNone/>
              <a:defRPr sz="2400">
                <a:solidFill>
                  <a:schemeClr val="tx1">
                    <a:tint val="75000"/>
                  </a:schemeClr>
                </a:solidFill>
              </a:defRPr>
            </a:lvl2pPr>
            <a:lvl3pPr marL="1219110" indent="0">
              <a:buNone/>
              <a:defRPr sz="2100">
                <a:solidFill>
                  <a:schemeClr val="tx1">
                    <a:tint val="75000"/>
                  </a:schemeClr>
                </a:solidFill>
              </a:defRPr>
            </a:lvl3pPr>
            <a:lvl4pPr marL="1828664" indent="0">
              <a:buNone/>
              <a:defRPr sz="1900">
                <a:solidFill>
                  <a:schemeClr val="tx1">
                    <a:tint val="75000"/>
                  </a:schemeClr>
                </a:solidFill>
              </a:defRPr>
            </a:lvl4pPr>
            <a:lvl5pPr marL="2438218" indent="0">
              <a:buNone/>
              <a:defRPr sz="1900">
                <a:solidFill>
                  <a:schemeClr val="tx1">
                    <a:tint val="75000"/>
                  </a:schemeClr>
                </a:solidFill>
              </a:defRPr>
            </a:lvl5pPr>
            <a:lvl6pPr marL="3047772" indent="0">
              <a:buNone/>
              <a:defRPr sz="1900">
                <a:solidFill>
                  <a:schemeClr val="tx1">
                    <a:tint val="75000"/>
                  </a:schemeClr>
                </a:solidFill>
              </a:defRPr>
            </a:lvl6pPr>
            <a:lvl7pPr marL="3657327" indent="0">
              <a:buNone/>
              <a:defRPr sz="1900">
                <a:solidFill>
                  <a:schemeClr val="tx1">
                    <a:tint val="75000"/>
                  </a:schemeClr>
                </a:solidFill>
              </a:defRPr>
            </a:lvl7pPr>
            <a:lvl8pPr marL="4266880" indent="0">
              <a:buNone/>
              <a:defRPr sz="1900">
                <a:solidFill>
                  <a:schemeClr val="tx1">
                    <a:tint val="75000"/>
                  </a:schemeClr>
                </a:solidFill>
              </a:defRPr>
            </a:lvl8pPr>
            <a:lvl9pPr marL="4876435"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3673908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a-IR">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523999" y="731519"/>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731520"/>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0396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9"/>
            <a:ext cx="4462272" cy="639763"/>
          </a:xfrm>
        </p:spPr>
        <p:txBody>
          <a:bodyPr anchor="b">
            <a:noAutofit/>
          </a:bodyPr>
          <a:lstStyle>
            <a:lvl1pPr marL="0" indent="0" algn="ctr">
              <a:buNone/>
              <a:defRPr lang="en-US" sz="32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609555" indent="0">
              <a:buNone/>
              <a:defRPr sz="2700" b="1"/>
            </a:lvl2pPr>
            <a:lvl3pPr marL="1219110" indent="0">
              <a:buNone/>
              <a:defRPr sz="2400" b="1"/>
            </a:lvl3pPr>
            <a:lvl4pPr marL="1828664" indent="0">
              <a:buNone/>
              <a:defRPr sz="2100" b="1"/>
            </a:lvl4pPr>
            <a:lvl5pPr marL="2438218" indent="0">
              <a:buNone/>
              <a:defRPr sz="2100" b="1"/>
            </a:lvl5pPr>
            <a:lvl6pPr marL="3047772" indent="0">
              <a:buNone/>
              <a:defRPr sz="2100" b="1"/>
            </a:lvl6pPr>
            <a:lvl7pPr marL="3657327" indent="0">
              <a:buNone/>
              <a:defRPr sz="2100" b="1"/>
            </a:lvl7pPr>
            <a:lvl8pPr marL="4266880" indent="0">
              <a:buNone/>
              <a:defRPr sz="2100" b="1"/>
            </a:lvl8pPr>
            <a:lvl9pPr marL="4876435" indent="0">
              <a:buNone/>
              <a:defRPr sz="2100" b="1"/>
            </a:lvl9pPr>
          </a:lstStyle>
          <a:p>
            <a:pPr lvl="0"/>
            <a:r>
              <a:rPr lang="en-US"/>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2400"/>
            </a:lvl1pPr>
            <a:lvl2pPr>
              <a:defRPr sz="2400"/>
            </a:lvl2pPr>
            <a:lvl3pPr>
              <a:defRPr sz="21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6403" y="731529"/>
            <a:ext cx="4462272" cy="639763"/>
          </a:xfrm>
        </p:spPr>
        <p:txBody>
          <a:bodyPr anchor="b">
            <a:noAutofit/>
          </a:bodyPr>
          <a:lstStyle>
            <a:lvl1pPr marL="0" indent="0" algn="ctr">
              <a:buNone/>
              <a:defRPr lang="en-US" sz="32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609555" indent="0">
              <a:buNone/>
              <a:defRPr sz="2700" b="1"/>
            </a:lvl2pPr>
            <a:lvl3pPr marL="1219110" indent="0">
              <a:buNone/>
              <a:defRPr sz="2400" b="1"/>
            </a:lvl3pPr>
            <a:lvl4pPr marL="1828664" indent="0">
              <a:buNone/>
              <a:defRPr sz="2100" b="1"/>
            </a:lvl4pPr>
            <a:lvl5pPr marL="2438218" indent="0">
              <a:buNone/>
              <a:defRPr sz="2100" b="1"/>
            </a:lvl5pPr>
            <a:lvl6pPr marL="3047772" indent="0">
              <a:buNone/>
              <a:defRPr sz="2100" b="1"/>
            </a:lvl6pPr>
            <a:lvl7pPr marL="3657327" indent="0">
              <a:buNone/>
              <a:defRPr sz="2100" b="1"/>
            </a:lvl7pPr>
            <a:lvl8pPr marL="4266880" indent="0">
              <a:buNone/>
              <a:defRPr sz="2100" b="1"/>
            </a:lvl8pPr>
            <a:lvl9pPr marL="4876435" indent="0">
              <a:buNone/>
              <a:defRPr sz="2100" b="1"/>
            </a:lvl9pPr>
          </a:lstStyle>
          <a:p>
            <a:pPr marL="0" lvl="0" indent="0" algn="ctr" defTabSz="1219110" rtl="0" eaLnBrk="1" latinLnBrk="0" hangingPunct="1">
              <a:spcBef>
                <a:spcPct val="20000"/>
              </a:spcBef>
              <a:spcAft>
                <a:spcPts val="400"/>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2400"/>
            </a:lvl1pPr>
            <a:lvl2pPr>
              <a:defRPr sz="2400"/>
            </a:lvl2pPr>
            <a:lvl3pPr>
              <a:defRPr sz="21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fa-IR">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5960929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fa-IR">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3478701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fa-IR">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20030783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804" y="2209808"/>
            <a:ext cx="4848113" cy="1258493"/>
          </a:xfrm>
          <a:effectLst/>
        </p:spPr>
        <p:txBody>
          <a:bodyPr anchor="b">
            <a:noAutofit/>
          </a:bodyPr>
          <a:lstStyle>
            <a:lvl1pPr marL="304776" indent="-304776" algn="l">
              <a:defRPr sz="3700" b="1">
                <a:effectLst/>
              </a:defRPr>
            </a:lvl1pPr>
          </a:lstStyle>
          <a:p>
            <a:r>
              <a:rPr lang="en-US"/>
              <a:t>Click to edit Master title style</a:t>
            </a:r>
            <a:endParaRPr lang="en-US" dirty="0"/>
          </a:p>
        </p:txBody>
      </p:sp>
      <p:sp>
        <p:nvSpPr>
          <p:cNvPr id="3" name="Content Placeholder 2"/>
          <p:cNvSpPr>
            <a:spLocks noGrp="1"/>
          </p:cNvSpPr>
          <p:nvPr>
            <p:ph idx="1"/>
          </p:nvPr>
        </p:nvSpPr>
        <p:spPr>
          <a:xfrm>
            <a:off x="6124697" y="731529"/>
            <a:ext cx="5356113" cy="4894731"/>
          </a:xfrm>
        </p:spPr>
        <p:txBody>
          <a:bodyPr anchor="ctr"/>
          <a:lstStyle>
            <a:lvl1pPr>
              <a:defRPr sz="2900"/>
            </a:lvl1pPr>
            <a:lvl2pPr>
              <a:defRPr sz="2700"/>
            </a:lvl2pPr>
            <a:lvl3pPr>
              <a:defRPr sz="2400"/>
            </a:lvl3pPr>
            <a:lvl4pPr>
              <a:defRPr sz="2100"/>
            </a:lvl4pPr>
            <a:lvl5pPr>
              <a:defRPr sz="19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4356" y="3497813"/>
            <a:ext cx="4518213" cy="2139519"/>
          </a:xfrm>
        </p:spPr>
        <p:txBody>
          <a:bodyPr/>
          <a:lstStyle>
            <a:lvl1pPr marL="0" indent="0">
              <a:buNone/>
              <a:defRPr sz="1900"/>
            </a:lvl1pPr>
            <a:lvl2pPr marL="609555" indent="0">
              <a:buNone/>
              <a:defRPr sz="1600"/>
            </a:lvl2pPr>
            <a:lvl3pPr marL="1219110" indent="0">
              <a:buNone/>
              <a:defRPr sz="1300"/>
            </a:lvl3pPr>
            <a:lvl4pPr marL="1828664" indent="0">
              <a:buNone/>
              <a:defRPr sz="1200"/>
            </a:lvl4pPr>
            <a:lvl5pPr marL="2438218" indent="0">
              <a:buNone/>
              <a:defRPr sz="1200"/>
            </a:lvl5pPr>
            <a:lvl6pPr marL="3047772" indent="0">
              <a:buNone/>
              <a:defRPr sz="1200"/>
            </a:lvl6pPr>
            <a:lvl7pPr marL="3657327" indent="0">
              <a:buNone/>
              <a:defRPr sz="1200"/>
            </a:lvl7pPr>
            <a:lvl8pPr marL="4266880" indent="0">
              <a:buNone/>
              <a:defRPr sz="1200"/>
            </a:lvl8pPr>
            <a:lvl9pPr marL="4876435"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a-IR">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396108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308698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9" name="Rectangle 8"/>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dirty="0">
              <a:solidFill>
                <a:prstClr val="white"/>
              </a:solidFill>
            </a:endParaRPr>
          </a:p>
        </p:txBody>
      </p:sp>
      <p:sp>
        <p:nvSpPr>
          <p:cNvPr id="10" name="Rectangle 9"/>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11" name="Oval 10"/>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3" name="Picture Placeholder 2"/>
          <p:cNvSpPr>
            <a:spLocks noGrp="1"/>
          </p:cNvSpPr>
          <p:nvPr>
            <p:ph type="pic" idx="1"/>
          </p:nvPr>
        </p:nvSpPr>
        <p:spPr>
          <a:xfrm>
            <a:off x="5966900" y="1143011"/>
            <a:ext cx="5486400" cy="3127807"/>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700"/>
            </a:lvl1pPr>
            <a:lvl2pPr marL="609555" indent="0">
              <a:buNone/>
              <a:defRPr sz="3700"/>
            </a:lvl2pPr>
            <a:lvl3pPr marL="1219110" indent="0">
              <a:buNone/>
              <a:defRPr sz="3200"/>
            </a:lvl3pPr>
            <a:lvl4pPr marL="1828664" indent="0">
              <a:buNone/>
              <a:defRPr sz="2700"/>
            </a:lvl4pPr>
            <a:lvl5pPr marL="2438218" indent="0">
              <a:buNone/>
              <a:defRPr sz="2700"/>
            </a:lvl5pPr>
            <a:lvl6pPr marL="3047772" indent="0">
              <a:buNone/>
              <a:defRPr sz="2700"/>
            </a:lvl6pPr>
            <a:lvl7pPr marL="3657327" indent="0">
              <a:buNone/>
              <a:defRPr sz="2700"/>
            </a:lvl7pPr>
            <a:lvl8pPr marL="4266880" indent="0">
              <a:buNone/>
              <a:defRPr sz="2700"/>
            </a:lvl8pPr>
            <a:lvl9pPr marL="4876435" indent="0">
              <a:buNone/>
              <a:defRPr sz="2700"/>
            </a:lvl9pPr>
          </a:lstStyle>
          <a:p>
            <a:r>
              <a:rPr lang="en-US"/>
              <a:t>Click icon to add picture</a:t>
            </a:r>
            <a:endParaRPr lang="en-US" dirty="0"/>
          </a:p>
        </p:txBody>
      </p:sp>
      <p:sp>
        <p:nvSpPr>
          <p:cNvPr id="4" name="Text Placeholder 3"/>
          <p:cNvSpPr>
            <a:spLocks noGrp="1"/>
          </p:cNvSpPr>
          <p:nvPr>
            <p:ph type="body" sz="half" idx="2"/>
          </p:nvPr>
        </p:nvSpPr>
        <p:spPr>
          <a:xfrm>
            <a:off x="1170516" y="1010487"/>
            <a:ext cx="4925485" cy="2163020"/>
          </a:xfrm>
        </p:spPr>
        <p:txBody>
          <a:bodyPr anchor="b"/>
          <a:lstStyle>
            <a:lvl1pPr marL="243823" indent="-243823">
              <a:buFont typeface="Georgia" pitchFamily="18" charset="0"/>
              <a:buChar char="*"/>
              <a:defRPr sz="2100"/>
            </a:lvl1pPr>
            <a:lvl2pPr marL="609555" indent="0">
              <a:buNone/>
              <a:defRPr sz="1600"/>
            </a:lvl2pPr>
            <a:lvl3pPr marL="1219110" indent="0">
              <a:buNone/>
              <a:defRPr sz="1300"/>
            </a:lvl3pPr>
            <a:lvl4pPr marL="1828664" indent="0">
              <a:buNone/>
              <a:defRPr sz="1200"/>
            </a:lvl4pPr>
            <a:lvl5pPr marL="2438218" indent="0">
              <a:buNone/>
              <a:defRPr sz="1200"/>
            </a:lvl5pPr>
            <a:lvl6pPr marL="3047772" indent="0">
              <a:buNone/>
              <a:defRPr sz="1200"/>
            </a:lvl6pPr>
            <a:lvl7pPr marL="3657327" indent="0">
              <a:buNone/>
              <a:defRPr sz="1200"/>
            </a:lvl7pPr>
            <a:lvl8pPr marL="4266880" indent="0">
              <a:buNone/>
              <a:defRPr sz="1200"/>
            </a:lvl8pPr>
            <a:lvl9pPr marL="4876435"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a-IR">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2" name="Title 1"/>
          <p:cNvSpPr>
            <a:spLocks noGrp="1"/>
          </p:cNvSpPr>
          <p:nvPr>
            <p:ph type="title"/>
          </p:nvPr>
        </p:nvSpPr>
        <p:spPr>
          <a:xfrm>
            <a:off x="969691" y="4464421"/>
            <a:ext cx="8511384" cy="1143000"/>
          </a:xfrm>
        </p:spPr>
        <p:txBody>
          <a:bodyPr anchor="b">
            <a:noAutofit/>
          </a:bodyPr>
          <a:lstStyle>
            <a:lvl1pPr algn="l">
              <a:defRPr sz="6100" b="1"/>
            </a:lvl1pPr>
          </a:lstStyle>
          <a:p>
            <a:r>
              <a:rPr lang="en-US"/>
              <a:t>Click to edit Master title style</a:t>
            </a:r>
            <a:endParaRPr lang="en-US" dirty="0"/>
          </a:p>
        </p:txBody>
      </p:sp>
    </p:spTree>
    <p:extLst>
      <p:ext uri="{BB962C8B-B14F-4D97-AF65-F5344CB8AC3E}">
        <p14:creationId xmlns:p14="http://schemas.microsoft.com/office/powerpoint/2010/main" val="32930443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244391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25"/>
            <a:ext cx="27432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4432161" y="731532"/>
            <a:ext cx="6439049"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14581480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cSld name="2_Title Only">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722765" y="822997"/>
            <a:ext cx="9676947" cy="833439"/>
          </a:xfrm>
        </p:spPr>
        <p:txBody>
          <a:bodyPr>
            <a:normAutofit/>
          </a:bodyPr>
          <a:lstStyle>
            <a:lvl1pPr algn="r">
              <a:defRPr sz="3600" b="1">
                <a:solidFill>
                  <a:srgbClr val="006633"/>
                </a:solidFill>
                <a:cs typeface="B Nazanin" panose="00000400000000000000" pitchFamily="2" charset="-78"/>
              </a:defRPr>
            </a:lvl1pPr>
          </a:lstStyle>
          <a:p>
            <a:r>
              <a:rPr lang="fa-IR" dirty="0"/>
              <a:t>عنوان</a:t>
            </a:r>
            <a:endParaRPr lang="en-US" dirty="0"/>
          </a:p>
        </p:txBody>
      </p:sp>
      <p:sp>
        <p:nvSpPr>
          <p:cNvPr id="8" name="Text Placeholder 2"/>
          <p:cNvSpPr>
            <a:spLocks noGrp="1"/>
          </p:cNvSpPr>
          <p:nvPr>
            <p:ph type="body" idx="1" hasCustomPrompt="1"/>
          </p:nvPr>
        </p:nvSpPr>
        <p:spPr>
          <a:xfrm>
            <a:off x="722764" y="2398719"/>
            <a:ext cx="10399709" cy="823912"/>
          </a:xfrm>
        </p:spPr>
        <p:txBody>
          <a:bodyPr anchor="b">
            <a:normAutofit/>
          </a:bodyPr>
          <a:lstStyle>
            <a:lvl1pPr marL="0" indent="0" algn="r" rtl="1">
              <a:buNone/>
              <a:defRPr sz="2400" b="1">
                <a:cs typeface="B Nazanin" panose="00000400000000000000" pitchFamily="2" charset="-78"/>
              </a:defRPr>
            </a:lvl1pPr>
            <a:lvl2pPr marL="457131" indent="0">
              <a:buNone/>
              <a:defRPr sz="2000" b="1"/>
            </a:lvl2pPr>
            <a:lvl3pPr marL="914264" indent="0">
              <a:buNone/>
              <a:defRPr sz="1900" b="1"/>
            </a:lvl3pPr>
            <a:lvl4pPr marL="1371396" indent="0">
              <a:buNone/>
              <a:defRPr sz="1600" b="1"/>
            </a:lvl4pPr>
            <a:lvl5pPr marL="1828528" indent="0">
              <a:buNone/>
              <a:defRPr sz="1600" b="1"/>
            </a:lvl5pPr>
            <a:lvl6pPr marL="2285662" indent="0">
              <a:buNone/>
              <a:defRPr sz="1600" b="1"/>
            </a:lvl6pPr>
            <a:lvl7pPr marL="2742790" indent="0">
              <a:buNone/>
              <a:defRPr sz="1600" b="1"/>
            </a:lvl7pPr>
            <a:lvl8pPr marL="3199920" indent="0">
              <a:buNone/>
              <a:defRPr sz="1600" b="1"/>
            </a:lvl8pPr>
            <a:lvl9pPr marL="3657051" indent="0">
              <a:buNone/>
              <a:defRPr sz="1600" b="1"/>
            </a:lvl9pPr>
          </a:lstStyle>
          <a:p>
            <a:pPr lvl="0"/>
            <a:r>
              <a:rPr lang="fa-IR" dirty="0"/>
              <a:t>متن</a:t>
            </a:r>
            <a:endParaRPr lang="en-US" dirty="0"/>
          </a:p>
        </p:txBody>
      </p:sp>
      <p:sp>
        <p:nvSpPr>
          <p:cNvPr id="9" name="Content Placeholder 3"/>
          <p:cNvSpPr>
            <a:spLocks noGrp="1"/>
          </p:cNvSpPr>
          <p:nvPr>
            <p:ph sz="half" idx="2" hasCustomPrompt="1"/>
          </p:nvPr>
        </p:nvSpPr>
        <p:spPr>
          <a:xfrm>
            <a:off x="722764" y="3405209"/>
            <a:ext cx="10399709" cy="2938463"/>
          </a:xfrm>
        </p:spPr>
        <p:txBody>
          <a:bodyPr/>
          <a:lstStyle>
            <a:lvl1pPr marL="0" indent="0" algn="r" rtl="1">
              <a:buFontTx/>
              <a:buNone/>
              <a:defRPr sz="2400" b="0" baseline="0"/>
            </a:lvl1pPr>
            <a:lvl2pPr marL="457131" indent="0" algn="r" rtl="1">
              <a:buFontTx/>
              <a:buNone/>
              <a:defRPr/>
            </a:lvl2pPr>
            <a:lvl3pPr marL="914264" indent="0" algn="r" rtl="1">
              <a:buFontTx/>
              <a:buNone/>
              <a:defRPr/>
            </a:lvl3pPr>
            <a:lvl4pPr marL="1371396" indent="0" algn="r" rtl="1">
              <a:buFontTx/>
              <a:buNone/>
              <a:defRPr/>
            </a:lvl4pPr>
            <a:lvl5pPr marL="1828528" indent="0" algn="r" rtl="1">
              <a:buFontTx/>
              <a:buNone/>
              <a:defRPr/>
            </a:lvl5pPr>
          </a:lstStyle>
          <a:p>
            <a:pPr lvl="0"/>
            <a:r>
              <a:rPr lang="fa-IR" dirty="0"/>
              <a:t>متن </a:t>
            </a:r>
            <a:endParaRPr lang="en-US" dirty="0"/>
          </a:p>
        </p:txBody>
      </p:sp>
    </p:spTree>
    <p:extLst>
      <p:ext uri="{BB962C8B-B14F-4D97-AF65-F5344CB8AC3E}">
        <p14:creationId xmlns:p14="http://schemas.microsoft.com/office/powerpoint/2010/main" val="38094658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3_Title Only">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722765" y="822997"/>
            <a:ext cx="9676947" cy="833439"/>
          </a:xfrm>
        </p:spPr>
        <p:txBody>
          <a:bodyPr>
            <a:normAutofit/>
          </a:bodyPr>
          <a:lstStyle>
            <a:lvl1pPr algn="r">
              <a:defRPr sz="3600" b="1">
                <a:solidFill>
                  <a:srgbClr val="006633"/>
                </a:solidFill>
                <a:cs typeface="B Nazanin" panose="00000400000000000000" pitchFamily="2" charset="-78"/>
              </a:defRPr>
            </a:lvl1pPr>
          </a:lstStyle>
          <a:p>
            <a:r>
              <a:rPr lang="fa-IR" dirty="0"/>
              <a:t>عنوان</a:t>
            </a:r>
            <a:endParaRPr lang="en-US" dirty="0"/>
          </a:p>
        </p:txBody>
      </p:sp>
      <p:sp>
        <p:nvSpPr>
          <p:cNvPr id="8" name="Text Placeholder 2"/>
          <p:cNvSpPr>
            <a:spLocks noGrp="1"/>
          </p:cNvSpPr>
          <p:nvPr>
            <p:ph type="body" idx="1" hasCustomPrompt="1"/>
          </p:nvPr>
        </p:nvSpPr>
        <p:spPr>
          <a:xfrm>
            <a:off x="722764" y="2398719"/>
            <a:ext cx="10399709" cy="823912"/>
          </a:xfrm>
        </p:spPr>
        <p:txBody>
          <a:bodyPr anchor="b">
            <a:normAutofit/>
          </a:bodyPr>
          <a:lstStyle>
            <a:lvl1pPr marL="0" indent="0" algn="r" rtl="1">
              <a:buNone/>
              <a:defRPr sz="2400" b="1">
                <a:cs typeface="B Nazanin" panose="00000400000000000000" pitchFamily="2" charset="-78"/>
              </a:defRPr>
            </a:lvl1pPr>
            <a:lvl2pPr marL="457131" indent="0">
              <a:buNone/>
              <a:defRPr sz="2000" b="1"/>
            </a:lvl2pPr>
            <a:lvl3pPr marL="914264" indent="0">
              <a:buNone/>
              <a:defRPr sz="1900" b="1"/>
            </a:lvl3pPr>
            <a:lvl4pPr marL="1371396" indent="0">
              <a:buNone/>
              <a:defRPr sz="1600" b="1"/>
            </a:lvl4pPr>
            <a:lvl5pPr marL="1828528" indent="0">
              <a:buNone/>
              <a:defRPr sz="1600" b="1"/>
            </a:lvl5pPr>
            <a:lvl6pPr marL="2285662" indent="0">
              <a:buNone/>
              <a:defRPr sz="1600" b="1"/>
            </a:lvl6pPr>
            <a:lvl7pPr marL="2742790" indent="0">
              <a:buNone/>
              <a:defRPr sz="1600" b="1"/>
            </a:lvl7pPr>
            <a:lvl8pPr marL="3199920" indent="0">
              <a:buNone/>
              <a:defRPr sz="1600" b="1"/>
            </a:lvl8pPr>
            <a:lvl9pPr marL="3657051" indent="0">
              <a:buNone/>
              <a:defRPr sz="1600" b="1"/>
            </a:lvl9pPr>
          </a:lstStyle>
          <a:p>
            <a:pPr lvl="0"/>
            <a:r>
              <a:rPr lang="fa-IR" dirty="0"/>
              <a:t>متن</a:t>
            </a:r>
            <a:endParaRPr lang="en-US" dirty="0"/>
          </a:p>
        </p:txBody>
      </p:sp>
      <p:sp>
        <p:nvSpPr>
          <p:cNvPr id="9" name="Content Placeholder 3"/>
          <p:cNvSpPr>
            <a:spLocks noGrp="1"/>
          </p:cNvSpPr>
          <p:nvPr>
            <p:ph sz="half" idx="2" hasCustomPrompt="1"/>
          </p:nvPr>
        </p:nvSpPr>
        <p:spPr>
          <a:xfrm>
            <a:off x="722764" y="3405209"/>
            <a:ext cx="10399709" cy="2938463"/>
          </a:xfrm>
        </p:spPr>
        <p:txBody>
          <a:bodyPr/>
          <a:lstStyle>
            <a:lvl1pPr marL="0" indent="0" algn="r" rtl="1">
              <a:buFontTx/>
              <a:buNone/>
              <a:defRPr sz="2400" b="0" baseline="0"/>
            </a:lvl1pPr>
            <a:lvl2pPr marL="457131" indent="0" algn="r" rtl="1">
              <a:buFontTx/>
              <a:buNone/>
              <a:defRPr/>
            </a:lvl2pPr>
            <a:lvl3pPr marL="914264" indent="0" algn="r" rtl="1">
              <a:buFontTx/>
              <a:buNone/>
              <a:defRPr/>
            </a:lvl3pPr>
            <a:lvl4pPr marL="1371396" indent="0" algn="r" rtl="1">
              <a:buFontTx/>
              <a:buNone/>
              <a:defRPr/>
            </a:lvl4pPr>
            <a:lvl5pPr marL="1828528" indent="0" algn="r" rtl="1">
              <a:buFontTx/>
              <a:buNone/>
              <a:defRPr/>
            </a:lvl5pPr>
          </a:lstStyle>
          <a:p>
            <a:pPr lvl="0"/>
            <a:r>
              <a:rPr lang="fa-IR" dirty="0"/>
              <a:t>متن </a:t>
            </a:r>
            <a:endParaRPr lang="en-US" dirty="0"/>
          </a:p>
        </p:txBody>
      </p:sp>
      <p:pic>
        <p:nvPicPr>
          <p:cNvPr id="2" name="Picture 1"/>
          <p:cNvPicPr>
            <a:picLocks noChangeAspect="1"/>
          </p:cNvPicPr>
          <p:nvPr userDrawn="1"/>
        </p:nvPicPr>
        <p:blipFill>
          <a:blip r:embed="rId2" cstate="print"/>
          <a:stretch>
            <a:fillRect/>
          </a:stretch>
        </p:blipFill>
        <p:spPr>
          <a:xfrm>
            <a:off x="722774" y="640429"/>
            <a:ext cx="846265" cy="873507"/>
          </a:xfrm>
          <a:prstGeom prst="rect">
            <a:avLst/>
          </a:prstGeom>
        </p:spPr>
      </p:pic>
    </p:spTree>
    <p:extLst>
      <p:ext uri="{BB962C8B-B14F-4D97-AF65-F5344CB8AC3E}">
        <p14:creationId xmlns:p14="http://schemas.microsoft.com/office/powerpoint/2010/main" val="38094658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X_43">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8467237" y="2249713"/>
            <a:ext cx="2426211" cy="1821600"/>
          </a:xfrm>
          <a:custGeom>
            <a:avLst/>
            <a:gdLst>
              <a:gd name="connsiteX0" fmla="*/ 909828 w 1819657"/>
              <a:gd name="connsiteY0" fmla="*/ 0 h 1819657"/>
              <a:gd name="connsiteX1" fmla="*/ 1819657 w 1819657"/>
              <a:gd name="connsiteY1" fmla="*/ 909828 h 1819657"/>
              <a:gd name="connsiteX2" fmla="*/ 909828 w 1819657"/>
              <a:gd name="connsiteY2" fmla="*/ 1819657 h 1819657"/>
              <a:gd name="connsiteX3" fmla="*/ 0 w 1819657"/>
              <a:gd name="connsiteY3" fmla="*/ 909828 h 1819657"/>
              <a:gd name="connsiteX4" fmla="*/ 909828 w 1819657"/>
              <a:gd name="connsiteY4" fmla="*/ 0 h 1819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9657" h="1819657">
                <a:moveTo>
                  <a:pt x="909828" y="0"/>
                </a:moveTo>
                <a:cubicBezTo>
                  <a:pt x="1412313" y="0"/>
                  <a:pt x="1819657" y="407344"/>
                  <a:pt x="1819657" y="909828"/>
                </a:cubicBezTo>
                <a:cubicBezTo>
                  <a:pt x="1819657" y="1412313"/>
                  <a:pt x="1412313" y="1819657"/>
                  <a:pt x="909828" y="1819657"/>
                </a:cubicBezTo>
                <a:cubicBezTo>
                  <a:pt x="407344" y="1819657"/>
                  <a:pt x="0" y="1412313"/>
                  <a:pt x="0" y="909828"/>
                </a:cubicBezTo>
                <a:cubicBezTo>
                  <a:pt x="0" y="407344"/>
                  <a:pt x="407344" y="0"/>
                  <a:pt x="909828" y="0"/>
                </a:cubicBezTo>
                <a:close/>
              </a:path>
            </a:pathLst>
          </a:custGeom>
          <a:solidFill>
            <a:schemeClr val="tx1">
              <a:lumMod val="10000"/>
              <a:lumOff val="90000"/>
            </a:schemeClr>
          </a:solidFill>
          <a:ln w="28575">
            <a:solidFill>
              <a:schemeClr val="bg1"/>
            </a:solidFill>
          </a:ln>
        </p:spPr>
        <p:txBody>
          <a:bodyPr wrap="square" tIns="91428" bIns="457131" anchor="b">
            <a:noAutofit/>
          </a:bodyPr>
          <a:lstStyle>
            <a:lvl1pPr marL="0" indent="0" algn="ctr">
              <a:buNone/>
              <a:defRPr sz="1100">
                <a:solidFill>
                  <a:schemeClr val="tx1">
                    <a:lumMod val="75000"/>
                    <a:lumOff val="25000"/>
                  </a:schemeClr>
                </a:solidFill>
              </a:defRPr>
            </a:lvl1pPr>
          </a:lstStyle>
          <a:p>
            <a:endParaRPr lang="en-US" dirty="0"/>
          </a:p>
        </p:txBody>
      </p:sp>
      <p:sp>
        <p:nvSpPr>
          <p:cNvPr id="16" name="Picture Placeholder 15"/>
          <p:cNvSpPr>
            <a:spLocks noGrp="1"/>
          </p:cNvSpPr>
          <p:nvPr>
            <p:ph type="pic" sz="quarter" idx="14"/>
          </p:nvPr>
        </p:nvSpPr>
        <p:spPr>
          <a:xfrm>
            <a:off x="4882509" y="2249713"/>
            <a:ext cx="2426211" cy="1821600"/>
          </a:xfrm>
          <a:custGeom>
            <a:avLst/>
            <a:gdLst>
              <a:gd name="connsiteX0" fmla="*/ 909828 w 1819657"/>
              <a:gd name="connsiteY0" fmla="*/ 0 h 1819657"/>
              <a:gd name="connsiteX1" fmla="*/ 1819657 w 1819657"/>
              <a:gd name="connsiteY1" fmla="*/ 909828 h 1819657"/>
              <a:gd name="connsiteX2" fmla="*/ 909828 w 1819657"/>
              <a:gd name="connsiteY2" fmla="*/ 1819657 h 1819657"/>
              <a:gd name="connsiteX3" fmla="*/ 0 w 1819657"/>
              <a:gd name="connsiteY3" fmla="*/ 909828 h 1819657"/>
              <a:gd name="connsiteX4" fmla="*/ 909828 w 1819657"/>
              <a:gd name="connsiteY4" fmla="*/ 0 h 1819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9657" h="1819657">
                <a:moveTo>
                  <a:pt x="909828" y="0"/>
                </a:moveTo>
                <a:cubicBezTo>
                  <a:pt x="1412313" y="0"/>
                  <a:pt x="1819657" y="407344"/>
                  <a:pt x="1819657" y="909828"/>
                </a:cubicBezTo>
                <a:cubicBezTo>
                  <a:pt x="1819657" y="1412313"/>
                  <a:pt x="1412313" y="1819657"/>
                  <a:pt x="909828" y="1819657"/>
                </a:cubicBezTo>
                <a:cubicBezTo>
                  <a:pt x="407344" y="1819657"/>
                  <a:pt x="0" y="1412313"/>
                  <a:pt x="0" y="909828"/>
                </a:cubicBezTo>
                <a:cubicBezTo>
                  <a:pt x="0" y="407344"/>
                  <a:pt x="407344" y="0"/>
                  <a:pt x="909828" y="0"/>
                </a:cubicBezTo>
                <a:close/>
              </a:path>
            </a:pathLst>
          </a:custGeom>
          <a:solidFill>
            <a:schemeClr val="tx1">
              <a:lumMod val="10000"/>
              <a:lumOff val="90000"/>
            </a:schemeClr>
          </a:solidFill>
          <a:ln w="28575">
            <a:solidFill>
              <a:schemeClr val="bg1"/>
            </a:solidFill>
          </a:ln>
        </p:spPr>
        <p:txBody>
          <a:bodyPr wrap="square" tIns="91428" bIns="457131" anchor="b">
            <a:noAutofit/>
          </a:bodyPr>
          <a:lstStyle>
            <a:lvl1pPr marL="0" indent="0" algn="ctr">
              <a:buNone/>
              <a:defRPr sz="1100">
                <a:solidFill>
                  <a:schemeClr val="tx1">
                    <a:lumMod val="75000"/>
                    <a:lumOff val="25000"/>
                  </a:schemeClr>
                </a:solidFill>
              </a:defRPr>
            </a:lvl1pPr>
          </a:lstStyle>
          <a:p>
            <a:endParaRPr lang="en-US" dirty="0"/>
          </a:p>
        </p:txBody>
      </p:sp>
      <p:sp>
        <p:nvSpPr>
          <p:cNvPr id="12" name="Picture Placeholder 11"/>
          <p:cNvSpPr>
            <a:spLocks noGrp="1"/>
          </p:cNvSpPr>
          <p:nvPr>
            <p:ph type="pic" sz="quarter" idx="15"/>
          </p:nvPr>
        </p:nvSpPr>
        <p:spPr>
          <a:xfrm>
            <a:off x="1297785" y="2249713"/>
            <a:ext cx="2426211" cy="1821600"/>
          </a:xfrm>
          <a:custGeom>
            <a:avLst/>
            <a:gdLst>
              <a:gd name="connsiteX0" fmla="*/ 909828 w 1819657"/>
              <a:gd name="connsiteY0" fmla="*/ 0 h 1819657"/>
              <a:gd name="connsiteX1" fmla="*/ 1819657 w 1819657"/>
              <a:gd name="connsiteY1" fmla="*/ 909828 h 1819657"/>
              <a:gd name="connsiteX2" fmla="*/ 909828 w 1819657"/>
              <a:gd name="connsiteY2" fmla="*/ 1819657 h 1819657"/>
              <a:gd name="connsiteX3" fmla="*/ 0 w 1819657"/>
              <a:gd name="connsiteY3" fmla="*/ 909828 h 1819657"/>
              <a:gd name="connsiteX4" fmla="*/ 909828 w 1819657"/>
              <a:gd name="connsiteY4" fmla="*/ 0 h 1819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9657" h="1819657">
                <a:moveTo>
                  <a:pt x="909828" y="0"/>
                </a:moveTo>
                <a:cubicBezTo>
                  <a:pt x="1412313" y="0"/>
                  <a:pt x="1819657" y="407344"/>
                  <a:pt x="1819657" y="909828"/>
                </a:cubicBezTo>
                <a:cubicBezTo>
                  <a:pt x="1819657" y="1412313"/>
                  <a:pt x="1412313" y="1819657"/>
                  <a:pt x="909828" y="1819657"/>
                </a:cubicBezTo>
                <a:cubicBezTo>
                  <a:pt x="407344" y="1819657"/>
                  <a:pt x="0" y="1412313"/>
                  <a:pt x="0" y="909828"/>
                </a:cubicBezTo>
                <a:cubicBezTo>
                  <a:pt x="0" y="407344"/>
                  <a:pt x="407344" y="0"/>
                  <a:pt x="909828" y="0"/>
                </a:cubicBezTo>
                <a:close/>
              </a:path>
            </a:pathLst>
          </a:custGeom>
          <a:solidFill>
            <a:schemeClr val="tx1">
              <a:lumMod val="10000"/>
              <a:lumOff val="90000"/>
            </a:schemeClr>
          </a:solidFill>
          <a:ln w="28575">
            <a:solidFill>
              <a:schemeClr val="bg1"/>
            </a:solidFill>
          </a:ln>
        </p:spPr>
        <p:txBody>
          <a:bodyPr wrap="square" tIns="91428" bIns="457131" anchor="b">
            <a:noAutofit/>
          </a:bodyPr>
          <a:lstStyle>
            <a:lvl1pPr marL="0" indent="0" algn="ctr">
              <a:buNone/>
              <a:defRPr sz="1100">
                <a:solidFill>
                  <a:schemeClr val="tx1">
                    <a:lumMod val="75000"/>
                    <a:lumOff val="25000"/>
                  </a:schemeClr>
                </a:solidFill>
              </a:defRPr>
            </a:lvl1pPr>
          </a:lstStyle>
          <a:p>
            <a:endParaRPr lang="en-US" dirty="0"/>
          </a:p>
        </p:txBody>
      </p:sp>
      <p:sp>
        <p:nvSpPr>
          <p:cNvPr id="36" name="Text Placeholder 3"/>
          <p:cNvSpPr>
            <a:spLocks noGrp="1"/>
          </p:cNvSpPr>
          <p:nvPr>
            <p:ph type="body" sz="half" idx="2" hasCustomPrompt="1"/>
          </p:nvPr>
        </p:nvSpPr>
        <p:spPr>
          <a:xfrm>
            <a:off x="517093" y="1157341"/>
            <a:ext cx="11157819" cy="231007"/>
          </a:xfrm>
          <a:prstGeom prst="rect">
            <a:avLst/>
          </a:prstGeom>
        </p:spPr>
        <p:txBody>
          <a:bodyPr wrap="none" lIns="0" tIns="0" rIns="0" bIns="0" anchor="ctr">
            <a:noAutofit/>
          </a:bodyPr>
          <a:lstStyle>
            <a:lvl1pPr marL="0" indent="0" algn="l">
              <a:buNone/>
              <a:defRPr sz="1600" b="0" baseline="0">
                <a:solidFill>
                  <a:schemeClr val="tx1">
                    <a:lumMod val="50000"/>
                    <a:lumOff val="50000"/>
                  </a:schemeClr>
                </a:solidFill>
                <a:latin typeface="+mj-lt"/>
                <a:ea typeface="Roboto" panose="02000000000000000000" pitchFamily="2" charset="0"/>
              </a:defRPr>
            </a:lvl1pPr>
            <a:lvl2pPr marL="457115" indent="0">
              <a:buNone/>
              <a:defRPr sz="1200"/>
            </a:lvl2pPr>
            <a:lvl3pPr marL="914237" indent="0">
              <a:buNone/>
              <a:defRPr sz="1100"/>
            </a:lvl3pPr>
            <a:lvl4pPr marL="1371356" indent="0">
              <a:buNone/>
              <a:defRPr sz="900"/>
            </a:lvl4pPr>
            <a:lvl5pPr marL="1828474" indent="0">
              <a:buNone/>
              <a:defRPr sz="900"/>
            </a:lvl5pPr>
            <a:lvl6pPr marL="2285594" indent="0">
              <a:buNone/>
              <a:defRPr sz="900"/>
            </a:lvl6pPr>
            <a:lvl7pPr marL="2742710" indent="0">
              <a:buNone/>
              <a:defRPr sz="900"/>
            </a:lvl7pPr>
            <a:lvl8pPr marL="3199824" indent="0">
              <a:buNone/>
              <a:defRPr sz="900"/>
            </a:lvl8pPr>
            <a:lvl9pPr marL="3656939" indent="0">
              <a:buNone/>
              <a:defRPr sz="900"/>
            </a:lvl9pPr>
          </a:lstStyle>
          <a:p>
            <a:pPr lvl="0"/>
            <a:r>
              <a:rPr lang="en-US" dirty="0"/>
              <a:t>CLICK TO EDITE SUBTITLE</a:t>
            </a:r>
          </a:p>
        </p:txBody>
      </p:sp>
      <p:sp>
        <p:nvSpPr>
          <p:cNvPr id="37" name="Title 1"/>
          <p:cNvSpPr>
            <a:spLocks noGrp="1"/>
          </p:cNvSpPr>
          <p:nvPr>
            <p:ph type="title" hasCustomPrompt="1"/>
          </p:nvPr>
        </p:nvSpPr>
        <p:spPr>
          <a:xfrm>
            <a:off x="517093" y="496811"/>
            <a:ext cx="11157819" cy="599016"/>
          </a:xfrm>
          <a:prstGeom prst="rect">
            <a:avLst/>
          </a:prstGeom>
        </p:spPr>
        <p:txBody>
          <a:bodyPr lIns="0" tIns="91428" rIns="0" bIns="91428" anchor="ctr"/>
          <a:lstStyle>
            <a:lvl1pPr algn="l">
              <a:defRPr sz="3200" b="1">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3994129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1_X_43">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8467237" y="2249713"/>
            <a:ext cx="2426211" cy="1821600"/>
          </a:xfrm>
          <a:custGeom>
            <a:avLst/>
            <a:gdLst>
              <a:gd name="connsiteX0" fmla="*/ 909828 w 1819657"/>
              <a:gd name="connsiteY0" fmla="*/ 0 h 1819657"/>
              <a:gd name="connsiteX1" fmla="*/ 1819657 w 1819657"/>
              <a:gd name="connsiteY1" fmla="*/ 909828 h 1819657"/>
              <a:gd name="connsiteX2" fmla="*/ 909828 w 1819657"/>
              <a:gd name="connsiteY2" fmla="*/ 1819657 h 1819657"/>
              <a:gd name="connsiteX3" fmla="*/ 0 w 1819657"/>
              <a:gd name="connsiteY3" fmla="*/ 909828 h 1819657"/>
              <a:gd name="connsiteX4" fmla="*/ 909828 w 1819657"/>
              <a:gd name="connsiteY4" fmla="*/ 0 h 1819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9657" h="1819657">
                <a:moveTo>
                  <a:pt x="909828" y="0"/>
                </a:moveTo>
                <a:cubicBezTo>
                  <a:pt x="1412313" y="0"/>
                  <a:pt x="1819657" y="407344"/>
                  <a:pt x="1819657" y="909828"/>
                </a:cubicBezTo>
                <a:cubicBezTo>
                  <a:pt x="1819657" y="1412313"/>
                  <a:pt x="1412313" y="1819657"/>
                  <a:pt x="909828" y="1819657"/>
                </a:cubicBezTo>
                <a:cubicBezTo>
                  <a:pt x="407344" y="1819657"/>
                  <a:pt x="0" y="1412313"/>
                  <a:pt x="0" y="909828"/>
                </a:cubicBezTo>
                <a:cubicBezTo>
                  <a:pt x="0" y="407344"/>
                  <a:pt x="407344" y="0"/>
                  <a:pt x="909828" y="0"/>
                </a:cubicBezTo>
                <a:close/>
              </a:path>
            </a:pathLst>
          </a:custGeom>
          <a:solidFill>
            <a:schemeClr val="tx1">
              <a:lumMod val="10000"/>
              <a:lumOff val="90000"/>
            </a:schemeClr>
          </a:solidFill>
          <a:ln w="28575">
            <a:solidFill>
              <a:schemeClr val="bg1"/>
            </a:solidFill>
          </a:ln>
        </p:spPr>
        <p:txBody>
          <a:bodyPr wrap="square" tIns="91426" bIns="457119" anchor="b">
            <a:noAutofit/>
          </a:bodyPr>
          <a:lstStyle>
            <a:lvl1pPr marL="0" indent="0" algn="ctr">
              <a:buNone/>
              <a:defRPr sz="1100">
                <a:solidFill>
                  <a:schemeClr val="tx1">
                    <a:lumMod val="75000"/>
                    <a:lumOff val="25000"/>
                  </a:schemeClr>
                </a:solidFill>
              </a:defRPr>
            </a:lvl1pPr>
          </a:lstStyle>
          <a:p>
            <a:endParaRPr lang="en-US" dirty="0"/>
          </a:p>
        </p:txBody>
      </p:sp>
      <p:sp>
        <p:nvSpPr>
          <p:cNvPr id="16" name="Picture Placeholder 15"/>
          <p:cNvSpPr>
            <a:spLocks noGrp="1"/>
          </p:cNvSpPr>
          <p:nvPr>
            <p:ph type="pic" sz="quarter" idx="14"/>
          </p:nvPr>
        </p:nvSpPr>
        <p:spPr>
          <a:xfrm>
            <a:off x="4882509" y="2249713"/>
            <a:ext cx="2426211" cy="1821600"/>
          </a:xfrm>
          <a:custGeom>
            <a:avLst/>
            <a:gdLst>
              <a:gd name="connsiteX0" fmla="*/ 909828 w 1819657"/>
              <a:gd name="connsiteY0" fmla="*/ 0 h 1819657"/>
              <a:gd name="connsiteX1" fmla="*/ 1819657 w 1819657"/>
              <a:gd name="connsiteY1" fmla="*/ 909828 h 1819657"/>
              <a:gd name="connsiteX2" fmla="*/ 909828 w 1819657"/>
              <a:gd name="connsiteY2" fmla="*/ 1819657 h 1819657"/>
              <a:gd name="connsiteX3" fmla="*/ 0 w 1819657"/>
              <a:gd name="connsiteY3" fmla="*/ 909828 h 1819657"/>
              <a:gd name="connsiteX4" fmla="*/ 909828 w 1819657"/>
              <a:gd name="connsiteY4" fmla="*/ 0 h 1819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9657" h="1819657">
                <a:moveTo>
                  <a:pt x="909828" y="0"/>
                </a:moveTo>
                <a:cubicBezTo>
                  <a:pt x="1412313" y="0"/>
                  <a:pt x="1819657" y="407344"/>
                  <a:pt x="1819657" y="909828"/>
                </a:cubicBezTo>
                <a:cubicBezTo>
                  <a:pt x="1819657" y="1412313"/>
                  <a:pt x="1412313" y="1819657"/>
                  <a:pt x="909828" y="1819657"/>
                </a:cubicBezTo>
                <a:cubicBezTo>
                  <a:pt x="407344" y="1819657"/>
                  <a:pt x="0" y="1412313"/>
                  <a:pt x="0" y="909828"/>
                </a:cubicBezTo>
                <a:cubicBezTo>
                  <a:pt x="0" y="407344"/>
                  <a:pt x="407344" y="0"/>
                  <a:pt x="909828" y="0"/>
                </a:cubicBezTo>
                <a:close/>
              </a:path>
            </a:pathLst>
          </a:custGeom>
          <a:solidFill>
            <a:schemeClr val="tx1">
              <a:lumMod val="10000"/>
              <a:lumOff val="90000"/>
            </a:schemeClr>
          </a:solidFill>
          <a:ln w="28575">
            <a:solidFill>
              <a:schemeClr val="bg1"/>
            </a:solidFill>
          </a:ln>
        </p:spPr>
        <p:txBody>
          <a:bodyPr wrap="square" tIns="91426" bIns="457119" anchor="b">
            <a:noAutofit/>
          </a:bodyPr>
          <a:lstStyle>
            <a:lvl1pPr marL="0" indent="0" algn="ctr">
              <a:buNone/>
              <a:defRPr sz="1100">
                <a:solidFill>
                  <a:schemeClr val="tx1">
                    <a:lumMod val="75000"/>
                    <a:lumOff val="25000"/>
                  </a:schemeClr>
                </a:solidFill>
              </a:defRPr>
            </a:lvl1pPr>
          </a:lstStyle>
          <a:p>
            <a:endParaRPr lang="en-US" dirty="0"/>
          </a:p>
        </p:txBody>
      </p:sp>
      <p:sp>
        <p:nvSpPr>
          <p:cNvPr id="12" name="Picture Placeholder 11"/>
          <p:cNvSpPr>
            <a:spLocks noGrp="1"/>
          </p:cNvSpPr>
          <p:nvPr>
            <p:ph type="pic" sz="quarter" idx="15"/>
          </p:nvPr>
        </p:nvSpPr>
        <p:spPr>
          <a:xfrm>
            <a:off x="1297785" y="2249713"/>
            <a:ext cx="2426211" cy="1821600"/>
          </a:xfrm>
          <a:custGeom>
            <a:avLst/>
            <a:gdLst>
              <a:gd name="connsiteX0" fmla="*/ 909828 w 1819657"/>
              <a:gd name="connsiteY0" fmla="*/ 0 h 1819657"/>
              <a:gd name="connsiteX1" fmla="*/ 1819657 w 1819657"/>
              <a:gd name="connsiteY1" fmla="*/ 909828 h 1819657"/>
              <a:gd name="connsiteX2" fmla="*/ 909828 w 1819657"/>
              <a:gd name="connsiteY2" fmla="*/ 1819657 h 1819657"/>
              <a:gd name="connsiteX3" fmla="*/ 0 w 1819657"/>
              <a:gd name="connsiteY3" fmla="*/ 909828 h 1819657"/>
              <a:gd name="connsiteX4" fmla="*/ 909828 w 1819657"/>
              <a:gd name="connsiteY4" fmla="*/ 0 h 1819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9657" h="1819657">
                <a:moveTo>
                  <a:pt x="909828" y="0"/>
                </a:moveTo>
                <a:cubicBezTo>
                  <a:pt x="1412313" y="0"/>
                  <a:pt x="1819657" y="407344"/>
                  <a:pt x="1819657" y="909828"/>
                </a:cubicBezTo>
                <a:cubicBezTo>
                  <a:pt x="1819657" y="1412313"/>
                  <a:pt x="1412313" y="1819657"/>
                  <a:pt x="909828" y="1819657"/>
                </a:cubicBezTo>
                <a:cubicBezTo>
                  <a:pt x="407344" y="1819657"/>
                  <a:pt x="0" y="1412313"/>
                  <a:pt x="0" y="909828"/>
                </a:cubicBezTo>
                <a:cubicBezTo>
                  <a:pt x="0" y="407344"/>
                  <a:pt x="407344" y="0"/>
                  <a:pt x="909828" y="0"/>
                </a:cubicBezTo>
                <a:close/>
              </a:path>
            </a:pathLst>
          </a:custGeom>
          <a:solidFill>
            <a:schemeClr val="tx1">
              <a:lumMod val="10000"/>
              <a:lumOff val="90000"/>
            </a:schemeClr>
          </a:solidFill>
          <a:ln w="28575">
            <a:solidFill>
              <a:schemeClr val="bg1"/>
            </a:solidFill>
          </a:ln>
        </p:spPr>
        <p:txBody>
          <a:bodyPr wrap="square" tIns="91426" bIns="457119" anchor="b">
            <a:noAutofit/>
          </a:bodyPr>
          <a:lstStyle>
            <a:lvl1pPr marL="0" indent="0" algn="ctr">
              <a:buNone/>
              <a:defRPr sz="1100">
                <a:solidFill>
                  <a:schemeClr val="tx1">
                    <a:lumMod val="75000"/>
                    <a:lumOff val="25000"/>
                  </a:schemeClr>
                </a:solidFill>
              </a:defRPr>
            </a:lvl1pPr>
          </a:lstStyle>
          <a:p>
            <a:endParaRPr lang="en-US" dirty="0"/>
          </a:p>
        </p:txBody>
      </p:sp>
      <p:sp>
        <p:nvSpPr>
          <p:cNvPr id="36" name="Text Placeholder 3"/>
          <p:cNvSpPr>
            <a:spLocks noGrp="1"/>
          </p:cNvSpPr>
          <p:nvPr>
            <p:ph type="body" sz="half" idx="2" hasCustomPrompt="1"/>
          </p:nvPr>
        </p:nvSpPr>
        <p:spPr>
          <a:xfrm>
            <a:off x="517093" y="1157342"/>
            <a:ext cx="11157819" cy="231007"/>
          </a:xfrm>
          <a:prstGeom prst="rect">
            <a:avLst/>
          </a:prstGeom>
        </p:spPr>
        <p:txBody>
          <a:bodyPr wrap="none" lIns="0" tIns="0" rIns="0" bIns="0" anchor="ctr">
            <a:noAutofit/>
          </a:bodyPr>
          <a:lstStyle>
            <a:lvl1pPr marL="0" indent="0" algn="l">
              <a:buNone/>
              <a:defRPr sz="1600" b="0" baseline="0">
                <a:solidFill>
                  <a:schemeClr val="tx1">
                    <a:lumMod val="50000"/>
                    <a:lumOff val="50000"/>
                  </a:schemeClr>
                </a:solidFill>
                <a:latin typeface="+mj-lt"/>
                <a:ea typeface="Roboto" panose="02000000000000000000" pitchFamily="2" charset="0"/>
              </a:defRPr>
            </a:lvl1pPr>
            <a:lvl2pPr marL="457103" indent="0">
              <a:buNone/>
              <a:defRPr sz="1200"/>
            </a:lvl2pPr>
            <a:lvl3pPr marL="914214" indent="0">
              <a:buNone/>
              <a:defRPr sz="1100"/>
            </a:lvl3pPr>
            <a:lvl4pPr marL="1371322" indent="0">
              <a:buNone/>
              <a:defRPr sz="900"/>
            </a:lvl4pPr>
            <a:lvl5pPr marL="1828429" indent="0">
              <a:buNone/>
              <a:defRPr sz="900"/>
            </a:lvl5pPr>
            <a:lvl6pPr marL="2285538" indent="0">
              <a:buNone/>
              <a:defRPr sz="900"/>
            </a:lvl6pPr>
            <a:lvl7pPr marL="2742642" indent="0">
              <a:buNone/>
              <a:defRPr sz="900"/>
            </a:lvl7pPr>
            <a:lvl8pPr marL="3199744" indent="0">
              <a:buNone/>
              <a:defRPr sz="900"/>
            </a:lvl8pPr>
            <a:lvl9pPr marL="3656847" indent="0">
              <a:buNone/>
              <a:defRPr sz="900"/>
            </a:lvl9pPr>
          </a:lstStyle>
          <a:p>
            <a:pPr lvl="0"/>
            <a:r>
              <a:rPr lang="en-US" dirty="0"/>
              <a:t>CLICK TO EDITE SUBTITLE</a:t>
            </a:r>
          </a:p>
        </p:txBody>
      </p:sp>
      <p:sp>
        <p:nvSpPr>
          <p:cNvPr id="37" name="Title 1"/>
          <p:cNvSpPr>
            <a:spLocks noGrp="1"/>
          </p:cNvSpPr>
          <p:nvPr>
            <p:ph type="title" hasCustomPrompt="1"/>
          </p:nvPr>
        </p:nvSpPr>
        <p:spPr>
          <a:xfrm>
            <a:off x="517093" y="496811"/>
            <a:ext cx="11157819" cy="599016"/>
          </a:xfrm>
          <a:prstGeom prst="rect">
            <a:avLst/>
          </a:prstGeom>
        </p:spPr>
        <p:txBody>
          <a:bodyPr lIns="0" tIns="91426" rIns="0" bIns="91426" anchor="ctr"/>
          <a:lstStyle>
            <a:lvl1pPr algn="l">
              <a:defRPr sz="3200" b="1">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19516450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12" name="Rectangle 11"/>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dirty="0">
              <a:solidFill>
                <a:prstClr val="white"/>
              </a:solidFill>
            </a:endParaRPr>
          </a:p>
        </p:txBody>
      </p:sp>
      <p:sp>
        <p:nvSpPr>
          <p:cNvPr id="13" name="Rectangle 12"/>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14" name="Oval 13"/>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3" name="Subtitle 2"/>
          <p:cNvSpPr>
            <a:spLocks noGrp="1"/>
          </p:cNvSpPr>
          <p:nvPr>
            <p:ph type="subTitle" idx="1"/>
          </p:nvPr>
        </p:nvSpPr>
        <p:spPr>
          <a:xfrm>
            <a:off x="1965060" y="5052549"/>
            <a:ext cx="7516013" cy="882119"/>
          </a:xfrm>
        </p:spPr>
        <p:txBody>
          <a:bodyPr>
            <a:normAutofit/>
          </a:bodyPr>
          <a:lstStyle>
            <a:lvl1pPr marL="0" indent="0" algn="l">
              <a:buNone/>
              <a:defRPr sz="2900">
                <a:solidFill>
                  <a:schemeClr val="tx2"/>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2" name="Title 1"/>
          <p:cNvSpPr>
            <a:spLocks noGrp="1"/>
          </p:cNvSpPr>
          <p:nvPr>
            <p:ph type="ctrTitle"/>
          </p:nvPr>
        </p:nvSpPr>
        <p:spPr>
          <a:xfrm>
            <a:off x="1090113" y="3132294"/>
            <a:ext cx="9567135" cy="1793167"/>
          </a:xfrm>
          <a:effectLst/>
        </p:spPr>
        <p:txBody>
          <a:bodyPr>
            <a:noAutofit/>
          </a:bodyPr>
          <a:lstStyle>
            <a:lvl1pPr marL="853376" indent="-609555" algn="l">
              <a:defRPr sz="7200"/>
            </a:lvl1pPr>
          </a:lstStyle>
          <a:p>
            <a:r>
              <a:rPr lang="en-US"/>
              <a:t>Click to edit Master title style</a:t>
            </a:r>
            <a:endParaRPr lang="en-US" dirty="0"/>
          </a:p>
        </p:txBody>
      </p:sp>
    </p:spTree>
    <p:extLst>
      <p:ext uri="{BB962C8B-B14F-4D97-AF65-F5344CB8AC3E}">
        <p14:creationId xmlns:p14="http://schemas.microsoft.com/office/powerpoint/2010/main" val="25573639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461047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8" name="Rectangle 7"/>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dirty="0">
              <a:solidFill>
                <a:prstClr val="white"/>
              </a:solidFill>
            </a:endParaRPr>
          </a:p>
        </p:txBody>
      </p:sp>
      <p:sp>
        <p:nvSpPr>
          <p:cNvPr id="9" name="Rectangle 8"/>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10" name="Oval 9"/>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2" name="Title 1"/>
          <p:cNvSpPr>
            <a:spLocks noGrp="1"/>
          </p:cNvSpPr>
          <p:nvPr>
            <p:ph type="title"/>
          </p:nvPr>
        </p:nvSpPr>
        <p:spPr>
          <a:xfrm>
            <a:off x="2710929" y="2172649"/>
            <a:ext cx="7955555" cy="2423347"/>
          </a:xfrm>
          <a:effectLst/>
        </p:spPr>
        <p:txBody>
          <a:bodyPr anchor="b"/>
          <a:lstStyle>
            <a:lvl1pPr algn="r">
              <a:defRPr sz="61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696585" y="4607511"/>
            <a:ext cx="7960659" cy="835460"/>
          </a:xfrm>
        </p:spPr>
        <p:txBody>
          <a:bodyPr anchor="t"/>
          <a:lstStyle>
            <a:lvl1pPr marL="0" indent="0" algn="r">
              <a:buNone/>
              <a:defRPr sz="2700">
                <a:solidFill>
                  <a:schemeClr val="tx2"/>
                </a:solidFill>
              </a:defRPr>
            </a:lvl1pPr>
            <a:lvl2pPr marL="609555" indent="0">
              <a:buNone/>
              <a:defRPr sz="2400">
                <a:solidFill>
                  <a:schemeClr val="tx1">
                    <a:tint val="75000"/>
                  </a:schemeClr>
                </a:solidFill>
              </a:defRPr>
            </a:lvl2pPr>
            <a:lvl3pPr marL="1219110" indent="0">
              <a:buNone/>
              <a:defRPr sz="2100">
                <a:solidFill>
                  <a:schemeClr val="tx1">
                    <a:tint val="75000"/>
                  </a:schemeClr>
                </a:solidFill>
              </a:defRPr>
            </a:lvl3pPr>
            <a:lvl4pPr marL="1828664" indent="0">
              <a:buNone/>
              <a:defRPr sz="1900">
                <a:solidFill>
                  <a:schemeClr val="tx1">
                    <a:tint val="75000"/>
                  </a:schemeClr>
                </a:solidFill>
              </a:defRPr>
            </a:lvl4pPr>
            <a:lvl5pPr marL="2438218" indent="0">
              <a:buNone/>
              <a:defRPr sz="1900">
                <a:solidFill>
                  <a:schemeClr val="tx1">
                    <a:tint val="75000"/>
                  </a:schemeClr>
                </a:solidFill>
              </a:defRPr>
            </a:lvl5pPr>
            <a:lvl6pPr marL="3047772" indent="0">
              <a:buNone/>
              <a:defRPr sz="1900">
                <a:solidFill>
                  <a:schemeClr val="tx1">
                    <a:tint val="75000"/>
                  </a:schemeClr>
                </a:solidFill>
              </a:defRPr>
            </a:lvl6pPr>
            <a:lvl7pPr marL="3657327" indent="0">
              <a:buNone/>
              <a:defRPr sz="1900">
                <a:solidFill>
                  <a:schemeClr val="tx1">
                    <a:tint val="75000"/>
                  </a:schemeClr>
                </a:solidFill>
              </a:defRPr>
            </a:lvl7pPr>
            <a:lvl8pPr marL="4266880" indent="0">
              <a:buNone/>
              <a:defRPr sz="1900">
                <a:solidFill>
                  <a:schemeClr val="tx1">
                    <a:tint val="75000"/>
                  </a:schemeClr>
                </a:solidFill>
              </a:defRPr>
            </a:lvl8pPr>
            <a:lvl9pPr marL="4876435"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2475102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rtl="1"/>
            <a:endParaRPr lang="en-US" sz="2400">
              <a:solidFill>
                <a:prstClr val="white"/>
              </a:solidFill>
            </a:endParaRPr>
          </a:p>
        </p:txBody>
      </p:sp>
      <p:sp>
        <p:nvSpPr>
          <p:cNvPr id="8" name="Rectangle 7"/>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rtl="1"/>
            <a:endParaRPr lang="en-US" sz="2400" dirty="0">
              <a:solidFill>
                <a:prstClr val="white"/>
              </a:solidFill>
            </a:endParaRPr>
          </a:p>
        </p:txBody>
      </p:sp>
      <p:sp>
        <p:nvSpPr>
          <p:cNvPr id="9" name="Rectangle 8"/>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rtl="1"/>
            <a:endParaRPr lang="en-US" sz="2400">
              <a:solidFill>
                <a:prstClr val="white"/>
              </a:solidFill>
            </a:endParaRPr>
          </a:p>
        </p:txBody>
      </p:sp>
      <p:sp>
        <p:nvSpPr>
          <p:cNvPr id="10" name="Oval 9"/>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rtl="1"/>
            <a:endParaRPr lang="en-US" sz="2400">
              <a:solidFill>
                <a:prstClr val="white"/>
              </a:solidFill>
            </a:endParaRPr>
          </a:p>
        </p:txBody>
      </p:sp>
      <p:sp>
        <p:nvSpPr>
          <p:cNvPr id="2" name="Title 1"/>
          <p:cNvSpPr>
            <a:spLocks noGrp="1"/>
          </p:cNvSpPr>
          <p:nvPr>
            <p:ph type="title"/>
          </p:nvPr>
        </p:nvSpPr>
        <p:spPr>
          <a:xfrm>
            <a:off x="2710929" y="2172657"/>
            <a:ext cx="7955555" cy="2423347"/>
          </a:xfrm>
          <a:effectLst/>
        </p:spPr>
        <p:txBody>
          <a:bodyPr anchor="b"/>
          <a:lstStyle>
            <a:lvl1pPr algn="r">
              <a:defRPr sz="61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696585" y="4607511"/>
            <a:ext cx="7960659" cy="835460"/>
          </a:xfrm>
        </p:spPr>
        <p:txBody>
          <a:bodyPr anchor="t"/>
          <a:lstStyle>
            <a:lvl1pPr marL="0" indent="0" algn="r">
              <a:buNone/>
              <a:defRPr sz="2700">
                <a:solidFill>
                  <a:schemeClr val="tx2"/>
                </a:solidFill>
              </a:defRPr>
            </a:lvl1pPr>
            <a:lvl2pPr marL="609523" indent="0">
              <a:buNone/>
              <a:defRPr sz="2400">
                <a:solidFill>
                  <a:schemeClr val="tx1">
                    <a:tint val="75000"/>
                  </a:schemeClr>
                </a:solidFill>
              </a:defRPr>
            </a:lvl2pPr>
            <a:lvl3pPr marL="1219050" indent="0">
              <a:buNone/>
              <a:defRPr sz="2100">
                <a:solidFill>
                  <a:schemeClr val="tx1">
                    <a:tint val="75000"/>
                  </a:schemeClr>
                </a:solidFill>
              </a:defRPr>
            </a:lvl3pPr>
            <a:lvl4pPr marL="1828573" indent="0">
              <a:buNone/>
              <a:defRPr sz="1900">
                <a:solidFill>
                  <a:schemeClr val="tx1">
                    <a:tint val="75000"/>
                  </a:schemeClr>
                </a:solidFill>
              </a:defRPr>
            </a:lvl4pPr>
            <a:lvl5pPr marL="2438098" indent="0">
              <a:buNone/>
              <a:defRPr sz="1900">
                <a:solidFill>
                  <a:schemeClr val="tx1">
                    <a:tint val="75000"/>
                  </a:schemeClr>
                </a:solidFill>
              </a:defRPr>
            </a:lvl5pPr>
            <a:lvl6pPr marL="3047620" indent="0">
              <a:buNone/>
              <a:defRPr sz="1900">
                <a:solidFill>
                  <a:schemeClr val="tx1">
                    <a:tint val="75000"/>
                  </a:schemeClr>
                </a:solidFill>
              </a:defRPr>
            </a:lvl6pPr>
            <a:lvl7pPr marL="3657143" indent="0">
              <a:buNone/>
              <a:defRPr sz="1900">
                <a:solidFill>
                  <a:schemeClr val="tx1">
                    <a:tint val="75000"/>
                  </a:schemeClr>
                </a:solidFill>
              </a:defRPr>
            </a:lvl7pPr>
            <a:lvl8pPr marL="4266667" indent="0">
              <a:buNone/>
              <a:defRPr sz="1900">
                <a:solidFill>
                  <a:schemeClr val="tx1">
                    <a:tint val="75000"/>
                  </a:schemeClr>
                </a:solidFill>
              </a:defRPr>
            </a:lvl8pPr>
            <a:lvl9pPr marL="4876191"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24057178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a-IR">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523999" y="731519"/>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731520"/>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42601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1"/>
            <a:ext cx="4462272" cy="639763"/>
          </a:xfrm>
        </p:spPr>
        <p:txBody>
          <a:bodyPr anchor="b">
            <a:noAutofit/>
          </a:bodyPr>
          <a:lstStyle>
            <a:lvl1pPr marL="0" indent="0" algn="ctr">
              <a:buNone/>
              <a:defRPr lang="en-US" sz="32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609555" indent="0">
              <a:buNone/>
              <a:defRPr sz="2700" b="1"/>
            </a:lvl2pPr>
            <a:lvl3pPr marL="1219110" indent="0">
              <a:buNone/>
              <a:defRPr sz="2400" b="1"/>
            </a:lvl3pPr>
            <a:lvl4pPr marL="1828664" indent="0">
              <a:buNone/>
              <a:defRPr sz="2100" b="1"/>
            </a:lvl4pPr>
            <a:lvl5pPr marL="2438218" indent="0">
              <a:buNone/>
              <a:defRPr sz="2100" b="1"/>
            </a:lvl5pPr>
            <a:lvl6pPr marL="3047772" indent="0">
              <a:buNone/>
              <a:defRPr sz="2100" b="1"/>
            </a:lvl6pPr>
            <a:lvl7pPr marL="3657327" indent="0">
              <a:buNone/>
              <a:defRPr sz="2100" b="1"/>
            </a:lvl7pPr>
            <a:lvl8pPr marL="4266880" indent="0">
              <a:buNone/>
              <a:defRPr sz="2100" b="1"/>
            </a:lvl8pPr>
            <a:lvl9pPr marL="4876435" indent="0">
              <a:buNone/>
              <a:defRPr sz="2100" b="1"/>
            </a:lvl9pPr>
          </a:lstStyle>
          <a:p>
            <a:pPr lvl="0"/>
            <a:r>
              <a:rPr lang="en-US"/>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2400"/>
            </a:lvl1pPr>
            <a:lvl2pPr>
              <a:defRPr sz="2400"/>
            </a:lvl2pPr>
            <a:lvl3pPr>
              <a:defRPr sz="21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6403" y="731521"/>
            <a:ext cx="4462272" cy="639763"/>
          </a:xfrm>
        </p:spPr>
        <p:txBody>
          <a:bodyPr anchor="b">
            <a:noAutofit/>
          </a:bodyPr>
          <a:lstStyle>
            <a:lvl1pPr marL="0" indent="0" algn="ctr">
              <a:buNone/>
              <a:defRPr lang="en-US" sz="32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609555" indent="0">
              <a:buNone/>
              <a:defRPr sz="2700" b="1"/>
            </a:lvl2pPr>
            <a:lvl3pPr marL="1219110" indent="0">
              <a:buNone/>
              <a:defRPr sz="2400" b="1"/>
            </a:lvl3pPr>
            <a:lvl4pPr marL="1828664" indent="0">
              <a:buNone/>
              <a:defRPr sz="2100" b="1"/>
            </a:lvl4pPr>
            <a:lvl5pPr marL="2438218" indent="0">
              <a:buNone/>
              <a:defRPr sz="2100" b="1"/>
            </a:lvl5pPr>
            <a:lvl6pPr marL="3047772" indent="0">
              <a:buNone/>
              <a:defRPr sz="2100" b="1"/>
            </a:lvl6pPr>
            <a:lvl7pPr marL="3657327" indent="0">
              <a:buNone/>
              <a:defRPr sz="2100" b="1"/>
            </a:lvl7pPr>
            <a:lvl8pPr marL="4266880" indent="0">
              <a:buNone/>
              <a:defRPr sz="2100" b="1"/>
            </a:lvl8pPr>
            <a:lvl9pPr marL="4876435" indent="0">
              <a:buNone/>
              <a:defRPr sz="2100" b="1"/>
            </a:lvl9pPr>
          </a:lstStyle>
          <a:p>
            <a:pPr marL="0" lvl="0" indent="0" algn="ctr" defTabSz="1219110" rtl="0" eaLnBrk="1" latinLnBrk="0" hangingPunct="1">
              <a:spcBef>
                <a:spcPct val="20000"/>
              </a:spcBef>
              <a:spcAft>
                <a:spcPts val="400"/>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2400"/>
            </a:lvl1pPr>
            <a:lvl2pPr>
              <a:defRPr sz="2400"/>
            </a:lvl2pPr>
            <a:lvl3pPr>
              <a:defRPr sz="21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fa-IR">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8520243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fa-IR">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6962469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fa-IR">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13722714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798" y="2209800"/>
            <a:ext cx="4848113" cy="1258493"/>
          </a:xfrm>
          <a:effectLst/>
        </p:spPr>
        <p:txBody>
          <a:bodyPr anchor="b">
            <a:noAutofit/>
          </a:bodyPr>
          <a:lstStyle>
            <a:lvl1pPr marL="304776" indent="-304776" algn="l">
              <a:defRPr sz="3700" b="1">
                <a:effectLst/>
              </a:defRPr>
            </a:lvl1pPr>
          </a:lstStyle>
          <a:p>
            <a:r>
              <a:rPr lang="en-US"/>
              <a:t>Click to edit Master title style</a:t>
            </a:r>
            <a:endParaRPr lang="en-US" dirty="0"/>
          </a:p>
        </p:txBody>
      </p:sp>
      <p:sp>
        <p:nvSpPr>
          <p:cNvPr id="3" name="Content Placeholder 2"/>
          <p:cNvSpPr>
            <a:spLocks noGrp="1"/>
          </p:cNvSpPr>
          <p:nvPr>
            <p:ph idx="1"/>
          </p:nvPr>
        </p:nvSpPr>
        <p:spPr>
          <a:xfrm>
            <a:off x="6124692" y="731521"/>
            <a:ext cx="5356113" cy="4894731"/>
          </a:xfrm>
        </p:spPr>
        <p:txBody>
          <a:bodyPr anchor="ctr"/>
          <a:lstStyle>
            <a:lvl1pPr>
              <a:defRPr sz="2900"/>
            </a:lvl1pPr>
            <a:lvl2pPr>
              <a:defRPr sz="2700"/>
            </a:lvl2pPr>
            <a:lvl3pPr>
              <a:defRPr sz="2400"/>
            </a:lvl3pPr>
            <a:lvl4pPr>
              <a:defRPr sz="2100"/>
            </a:lvl4pPr>
            <a:lvl5pPr>
              <a:defRPr sz="19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4356" y="3497805"/>
            <a:ext cx="4518213" cy="2139519"/>
          </a:xfrm>
        </p:spPr>
        <p:txBody>
          <a:bodyPr/>
          <a:lstStyle>
            <a:lvl1pPr marL="0" indent="0">
              <a:buNone/>
              <a:defRPr sz="1900"/>
            </a:lvl1pPr>
            <a:lvl2pPr marL="609555" indent="0">
              <a:buNone/>
              <a:defRPr sz="1600"/>
            </a:lvl2pPr>
            <a:lvl3pPr marL="1219110" indent="0">
              <a:buNone/>
              <a:defRPr sz="1300"/>
            </a:lvl3pPr>
            <a:lvl4pPr marL="1828664" indent="0">
              <a:buNone/>
              <a:defRPr sz="1200"/>
            </a:lvl4pPr>
            <a:lvl5pPr marL="2438218" indent="0">
              <a:buNone/>
              <a:defRPr sz="1200"/>
            </a:lvl5pPr>
            <a:lvl6pPr marL="3047772" indent="0">
              <a:buNone/>
              <a:defRPr sz="1200"/>
            </a:lvl6pPr>
            <a:lvl7pPr marL="3657327" indent="0">
              <a:buNone/>
              <a:defRPr sz="1200"/>
            </a:lvl7pPr>
            <a:lvl8pPr marL="4266880" indent="0">
              <a:buNone/>
              <a:defRPr sz="1200"/>
            </a:lvl8pPr>
            <a:lvl9pPr marL="4876435"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a-IR">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15796218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9" name="Rectangle 8"/>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dirty="0">
              <a:solidFill>
                <a:prstClr val="white"/>
              </a:solidFill>
            </a:endParaRPr>
          </a:p>
        </p:txBody>
      </p:sp>
      <p:sp>
        <p:nvSpPr>
          <p:cNvPr id="10" name="Rectangle 9"/>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11" name="Oval 10"/>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3" name="Picture Placeholder 2"/>
          <p:cNvSpPr>
            <a:spLocks noGrp="1"/>
          </p:cNvSpPr>
          <p:nvPr>
            <p:ph type="pic" idx="1"/>
          </p:nvPr>
        </p:nvSpPr>
        <p:spPr>
          <a:xfrm>
            <a:off x="5966900" y="1143003"/>
            <a:ext cx="5486400" cy="3127807"/>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700"/>
            </a:lvl1pPr>
            <a:lvl2pPr marL="609555" indent="0">
              <a:buNone/>
              <a:defRPr sz="3700"/>
            </a:lvl2pPr>
            <a:lvl3pPr marL="1219110" indent="0">
              <a:buNone/>
              <a:defRPr sz="3200"/>
            </a:lvl3pPr>
            <a:lvl4pPr marL="1828664" indent="0">
              <a:buNone/>
              <a:defRPr sz="2700"/>
            </a:lvl4pPr>
            <a:lvl5pPr marL="2438218" indent="0">
              <a:buNone/>
              <a:defRPr sz="2700"/>
            </a:lvl5pPr>
            <a:lvl6pPr marL="3047772" indent="0">
              <a:buNone/>
              <a:defRPr sz="2700"/>
            </a:lvl6pPr>
            <a:lvl7pPr marL="3657327" indent="0">
              <a:buNone/>
              <a:defRPr sz="2700"/>
            </a:lvl7pPr>
            <a:lvl8pPr marL="4266880" indent="0">
              <a:buNone/>
              <a:defRPr sz="2700"/>
            </a:lvl8pPr>
            <a:lvl9pPr marL="4876435" indent="0">
              <a:buNone/>
              <a:defRPr sz="2700"/>
            </a:lvl9pPr>
          </a:lstStyle>
          <a:p>
            <a:r>
              <a:rPr lang="en-US"/>
              <a:t>Click icon to add picture</a:t>
            </a:r>
            <a:endParaRPr lang="en-US" dirty="0"/>
          </a:p>
        </p:txBody>
      </p:sp>
      <p:sp>
        <p:nvSpPr>
          <p:cNvPr id="4" name="Text Placeholder 3"/>
          <p:cNvSpPr>
            <a:spLocks noGrp="1"/>
          </p:cNvSpPr>
          <p:nvPr>
            <p:ph type="body" sz="half" idx="2"/>
          </p:nvPr>
        </p:nvSpPr>
        <p:spPr>
          <a:xfrm>
            <a:off x="1170516" y="1010487"/>
            <a:ext cx="4925485" cy="2163020"/>
          </a:xfrm>
        </p:spPr>
        <p:txBody>
          <a:bodyPr anchor="b"/>
          <a:lstStyle>
            <a:lvl1pPr marL="243823" indent="-243823">
              <a:buFont typeface="Georgia" pitchFamily="18" charset="0"/>
              <a:buChar char="*"/>
              <a:defRPr sz="2100"/>
            </a:lvl1pPr>
            <a:lvl2pPr marL="609555" indent="0">
              <a:buNone/>
              <a:defRPr sz="1600"/>
            </a:lvl2pPr>
            <a:lvl3pPr marL="1219110" indent="0">
              <a:buNone/>
              <a:defRPr sz="1300"/>
            </a:lvl3pPr>
            <a:lvl4pPr marL="1828664" indent="0">
              <a:buNone/>
              <a:defRPr sz="1200"/>
            </a:lvl4pPr>
            <a:lvl5pPr marL="2438218" indent="0">
              <a:buNone/>
              <a:defRPr sz="1200"/>
            </a:lvl5pPr>
            <a:lvl6pPr marL="3047772" indent="0">
              <a:buNone/>
              <a:defRPr sz="1200"/>
            </a:lvl6pPr>
            <a:lvl7pPr marL="3657327" indent="0">
              <a:buNone/>
              <a:defRPr sz="1200"/>
            </a:lvl7pPr>
            <a:lvl8pPr marL="4266880" indent="0">
              <a:buNone/>
              <a:defRPr sz="1200"/>
            </a:lvl8pPr>
            <a:lvl9pPr marL="4876435"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a-IR">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2" name="Title 1"/>
          <p:cNvSpPr>
            <a:spLocks noGrp="1"/>
          </p:cNvSpPr>
          <p:nvPr>
            <p:ph type="title"/>
          </p:nvPr>
        </p:nvSpPr>
        <p:spPr>
          <a:xfrm>
            <a:off x="969691" y="4464421"/>
            <a:ext cx="8511384" cy="1143000"/>
          </a:xfrm>
        </p:spPr>
        <p:txBody>
          <a:bodyPr anchor="b">
            <a:noAutofit/>
          </a:bodyPr>
          <a:lstStyle>
            <a:lvl1pPr algn="l">
              <a:defRPr sz="6100" b="1"/>
            </a:lvl1pPr>
          </a:lstStyle>
          <a:p>
            <a:r>
              <a:rPr lang="en-US"/>
              <a:t>Click to edit Master title style</a:t>
            </a:r>
            <a:endParaRPr lang="en-US" dirty="0"/>
          </a:p>
        </p:txBody>
      </p:sp>
    </p:spTree>
    <p:extLst>
      <p:ext uri="{BB962C8B-B14F-4D97-AF65-F5344CB8AC3E}">
        <p14:creationId xmlns:p14="http://schemas.microsoft.com/office/powerpoint/2010/main" val="2122572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3804058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17"/>
            <a:ext cx="27432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4432156" y="731524"/>
            <a:ext cx="6439049"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39854988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8662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7745"/>
          </a:xfrm>
          <a:prstGeom prst="rect">
            <a:avLst/>
          </a:prstGeom>
        </p:spPr>
      </p:pic>
      <p:sp>
        <p:nvSpPr>
          <p:cNvPr id="2" name="Title 1"/>
          <p:cNvSpPr>
            <a:spLocks noGrp="1"/>
          </p:cNvSpPr>
          <p:nvPr>
            <p:ph type="title" hasCustomPrompt="1"/>
          </p:nvPr>
        </p:nvSpPr>
        <p:spPr>
          <a:xfrm>
            <a:off x="2528637" y="2940817"/>
            <a:ext cx="7295147" cy="883481"/>
          </a:xfrm>
        </p:spPr>
        <p:txBody>
          <a:bodyPr>
            <a:normAutofit/>
          </a:bodyPr>
          <a:lstStyle>
            <a:lvl1pPr algn="ctr">
              <a:defRPr sz="3600" b="1">
                <a:solidFill>
                  <a:srgbClr val="006633"/>
                </a:solidFill>
                <a:cs typeface="B Nazanin" panose="00000400000000000000" pitchFamily="2" charset="-78"/>
              </a:defRPr>
            </a:lvl1pPr>
          </a:lstStyle>
          <a:p>
            <a:r>
              <a:rPr lang="fa-IR" dirty="0"/>
              <a:t>تیتر</a:t>
            </a:r>
            <a:endParaRPr lang="en-US" dirty="0"/>
          </a:p>
        </p:txBody>
      </p:sp>
      <p:sp>
        <p:nvSpPr>
          <p:cNvPr id="3" name="Content Placeholder 2"/>
          <p:cNvSpPr>
            <a:spLocks noGrp="1"/>
          </p:cNvSpPr>
          <p:nvPr>
            <p:ph idx="1" hasCustomPrompt="1"/>
          </p:nvPr>
        </p:nvSpPr>
        <p:spPr>
          <a:xfrm>
            <a:off x="2528637" y="3977863"/>
            <a:ext cx="7295147" cy="1815933"/>
          </a:xfrm>
        </p:spPr>
        <p:txBody>
          <a:bodyPr>
            <a:normAutofit/>
          </a:bodyPr>
          <a:lstStyle>
            <a:lvl1pPr marL="0" indent="0" algn="just" rtl="1">
              <a:buFontTx/>
              <a:buNone/>
              <a:defRPr lang="en-US" sz="2400" dirty="0" smtClean="0"/>
            </a:lvl1pPr>
            <a:lvl2pPr>
              <a:defRPr lang="en-US" dirty="0" smtClean="0"/>
            </a:lvl2pPr>
            <a:lvl3pPr>
              <a:defRPr lang="en-US" dirty="0" smtClean="0"/>
            </a:lvl3pPr>
            <a:lvl4pPr>
              <a:defRPr lang="en-US" dirty="0" smtClean="0"/>
            </a:lvl4pPr>
            <a:lvl5pPr>
              <a:defRPr lang="en-US" dirty="0"/>
            </a:lvl5pPr>
          </a:lstStyle>
          <a:p>
            <a:pPr lvl="0"/>
            <a:r>
              <a:rPr lang="fa-IR" dirty="0"/>
              <a:t>متن</a:t>
            </a:r>
            <a:endParaRPr lang="en-US" dirty="0"/>
          </a:p>
        </p:txBody>
      </p:sp>
    </p:spTree>
    <p:extLst>
      <p:ext uri="{BB962C8B-B14F-4D97-AF65-F5344CB8AC3E}">
        <p14:creationId xmlns:p14="http://schemas.microsoft.com/office/powerpoint/2010/main" val="1064276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a-IR">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523999" y="731519"/>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731520"/>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19931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8250" y="2762671"/>
            <a:ext cx="9595519" cy="1332916"/>
          </a:xfrm>
        </p:spPr>
        <p:txBody>
          <a:bodyPr anchor="b">
            <a:normAutofit/>
          </a:bodyPr>
          <a:lstStyle>
            <a:lvl1pPr algn="ctr">
              <a:defRPr sz="3600" b="1">
                <a:solidFill>
                  <a:schemeClr val="bg1"/>
                </a:solidFill>
                <a:cs typeface="B Nazanin" panose="00000400000000000000" pitchFamily="2" charset="-78"/>
              </a:defRPr>
            </a:lvl1pPr>
          </a:lstStyle>
          <a:p>
            <a:r>
              <a:rPr lang="fa-IR" dirty="0"/>
              <a:t>عنوان </a:t>
            </a:r>
            <a:endParaRPr lang="en-US" dirty="0"/>
          </a:p>
        </p:txBody>
      </p:sp>
      <p:sp>
        <p:nvSpPr>
          <p:cNvPr id="3" name="Text Placeholder 2"/>
          <p:cNvSpPr>
            <a:spLocks noGrp="1"/>
          </p:cNvSpPr>
          <p:nvPr>
            <p:ph type="body" idx="1" hasCustomPrompt="1"/>
          </p:nvPr>
        </p:nvSpPr>
        <p:spPr>
          <a:xfrm>
            <a:off x="2903630" y="4348841"/>
            <a:ext cx="6384759" cy="511927"/>
          </a:xfrm>
        </p:spPr>
        <p:txBody>
          <a:bodyPr/>
          <a:lstStyle>
            <a:lvl1pPr marL="0" indent="0" algn="r">
              <a:buNone/>
              <a:defRPr sz="2400">
                <a:solidFill>
                  <a:schemeClr val="bg1"/>
                </a:solidFill>
              </a:defRPr>
            </a:lvl1pPr>
            <a:lvl2pPr marL="457119" indent="0">
              <a:buNone/>
              <a:defRPr sz="2000">
                <a:solidFill>
                  <a:schemeClr val="tx1">
                    <a:tint val="75000"/>
                  </a:schemeClr>
                </a:solidFill>
              </a:defRPr>
            </a:lvl2pPr>
            <a:lvl3pPr marL="914241" indent="0">
              <a:buNone/>
              <a:defRPr sz="1900">
                <a:solidFill>
                  <a:schemeClr val="tx1">
                    <a:tint val="75000"/>
                  </a:schemeClr>
                </a:solidFill>
              </a:defRPr>
            </a:lvl3pPr>
            <a:lvl4pPr marL="1371362" indent="0">
              <a:buNone/>
              <a:defRPr sz="1600">
                <a:solidFill>
                  <a:schemeClr val="tx1">
                    <a:tint val="75000"/>
                  </a:schemeClr>
                </a:solidFill>
              </a:defRPr>
            </a:lvl4pPr>
            <a:lvl5pPr marL="1828482" indent="0">
              <a:buNone/>
              <a:defRPr sz="1600">
                <a:solidFill>
                  <a:schemeClr val="tx1">
                    <a:tint val="75000"/>
                  </a:schemeClr>
                </a:solidFill>
              </a:defRPr>
            </a:lvl5pPr>
            <a:lvl6pPr marL="2285606" indent="0">
              <a:buNone/>
              <a:defRPr sz="1600">
                <a:solidFill>
                  <a:schemeClr val="tx1">
                    <a:tint val="75000"/>
                  </a:schemeClr>
                </a:solidFill>
              </a:defRPr>
            </a:lvl6pPr>
            <a:lvl7pPr marL="2742722" indent="0">
              <a:buNone/>
              <a:defRPr sz="1600">
                <a:solidFill>
                  <a:schemeClr val="tx1">
                    <a:tint val="75000"/>
                  </a:schemeClr>
                </a:solidFill>
              </a:defRPr>
            </a:lvl7pPr>
            <a:lvl8pPr marL="3199840" indent="0">
              <a:buNone/>
              <a:defRPr sz="1600">
                <a:solidFill>
                  <a:schemeClr val="tx1">
                    <a:tint val="75000"/>
                  </a:schemeClr>
                </a:solidFill>
              </a:defRPr>
            </a:lvl8pPr>
            <a:lvl9pPr marL="3656959" indent="0">
              <a:buNone/>
              <a:defRPr sz="1600">
                <a:solidFill>
                  <a:schemeClr val="tx1">
                    <a:tint val="75000"/>
                  </a:schemeClr>
                </a:solidFill>
              </a:defRPr>
            </a:lvl9pPr>
          </a:lstStyle>
          <a:p>
            <a:pPr lvl="0"/>
            <a:r>
              <a:rPr lang="fa-IR" dirty="0"/>
              <a:t>متن</a:t>
            </a:r>
            <a:endParaRPr lang="en-US" dirty="0"/>
          </a:p>
        </p:txBody>
      </p:sp>
    </p:spTree>
    <p:extLst>
      <p:ext uri="{BB962C8B-B14F-4D97-AF65-F5344CB8AC3E}">
        <p14:creationId xmlns:p14="http://schemas.microsoft.com/office/powerpoint/2010/main" val="31569234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79861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43201" y="501002"/>
            <a:ext cx="9676947" cy="833439"/>
          </a:xfrm>
        </p:spPr>
        <p:txBody>
          <a:bodyPr>
            <a:normAutofit/>
          </a:bodyPr>
          <a:lstStyle>
            <a:lvl1pPr algn="l">
              <a:defRPr sz="4000" b="1">
                <a:solidFill>
                  <a:srgbClr val="006633"/>
                </a:solidFill>
              </a:defRPr>
            </a:lvl1pPr>
          </a:lstStyle>
          <a:p>
            <a:r>
              <a:rPr lang="en-US" dirty="0"/>
              <a:t/>
            </a:r>
            <a:br>
              <a:rPr lang="en-US" dirty="0"/>
            </a:br>
            <a:r>
              <a:rPr lang="en-US" dirty="0"/>
              <a:t>Title</a:t>
            </a:r>
          </a:p>
        </p:txBody>
      </p:sp>
      <p:sp>
        <p:nvSpPr>
          <p:cNvPr id="4" name="Content Placeholder 3"/>
          <p:cNvSpPr>
            <a:spLocks noGrp="1"/>
          </p:cNvSpPr>
          <p:nvPr>
            <p:ph sz="half" idx="2" hasCustomPrompt="1"/>
          </p:nvPr>
        </p:nvSpPr>
        <p:spPr>
          <a:xfrm>
            <a:off x="1125543" y="3405202"/>
            <a:ext cx="10399709" cy="2938463"/>
          </a:xfrm>
        </p:spPr>
        <p:txBody>
          <a:bodyPr>
            <a:normAutofit/>
          </a:bodyPr>
          <a:lstStyle>
            <a:lvl1pPr marL="0" indent="0" algn="l" rtl="1">
              <a:buNone/>
              <a:defRPr sz="2400"/>
            </a:lvl1pPr>
            <a:lvl2pPr algn="r">
              <a:defRPr/>
            </a:lvl2pPr>
            <a:lvl3pPr algn="r">
              <a:defRPr/>
            </a:lvl3pPr>
            <a:lvl4pPr algn="r">
              <a:defRPr/>
            </a:lvl4pPr>
            <a:lvl5pPr algn="r">
              <a:defRPr/>
            </a:lvl5pPr>
          </a:lstStyle>
          <a:p>
            <a:pPr lvl="0"/>
            <a:r>
              <a:rPr lang="en-US" dirty="0"/>
              <a:t>text</a:t>
            </a:r>
          </a:p>
        </p:txBody>
      </p:sp>
    </p:spTree>
    <p:extLst>
      <p:ext uri="{BB962C8B-B14F-4D97-AF65-F5344CB8AC3E}">
        <p14:creationId xmlns:p14="http://schemas.microsoft.com/office/powerpoint/2010/main" val="2187326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Title Only">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722765" y="822990"/>
            <a:ext cx="9676947" cy="833439"/>
          </a:xfrm>
        </p:spPr>
        <p:txBody>
          <a:bodyPr>
            <a:normAutofit/>
          </a:bodyPr>
          <a:lstStyle>
            <a:lvl1pPr algn="r">
              <a:defRPr sz="3600" b="1">
                <a:solidFill>
                  <a:srgbClr val="006633"/>
                </a:solidFill>
                <a:cs typeface="B Nazanin" panose="00000400000000000000" pitchFamily="2" charset="-78"/>
              </a:defRPr>
            </a:lvl1pPr>
          </a:lstStyle>
          <a:p>
            <a:r>
              <a:rPr lang="fa-IR" dirty="0"/>
              <a:t>عنوان</a:t>
            </a:r>
            <a:endParaRPr lang="en-US" dirty="0"/>
          </a:p>
        </p:txBody>
      </p:sp>
      <p:sp>
        <p:nvSpPr>
          <p:cNvPr id="8" name="Text Placeholder 2"/>
          <p:cNvSpPr>
            <a:spLocks noGrp="1"/>
          </p:cNvSpPr>
          <p:nvPr>
            <p:ph type="body" idx="1" hasCustomPrompt="1"/>
          </p:nvPr>
        </p:nvSpPr>
        <p:spPr>
          <a:xfrm>
            <a:off x="722764" y="2398719"/>
            <a:ext cx="10399709" cy="823912"/>
          </a:xfrm>
        </p:spPr>
        <p:txBody>
          <a:bodyPr anchor="b">
            <a:normAutofit/>
          </a:bodyPr>
          <a:lstStyle>
            <a:lvl1pPr marL="0" indent="0" algn="r" rtl="1">
              <a:buNone/>
              <a:defRPr sz="2400" b="1">
                <a:cs typeface="B Nazanin" panose="00000400000000000000" pitchFamily="2" charset="-78"/>
              </a:defRPr>
            </a:lvl1pPr>
            <a:lvl2pPr marL="457119" indent="0">
              <a:buNone/>
              <a:defRPr sz="2000" b="1"/>
            </a:lvl2pPr>
            <a:lvl3pPr marL="914241" indent="0">
              <a:buNone/>
              <a:defRPr sz="1900" b="1"/>
            </a:lvl3pPr>
            <a:lvl4pPr marL="1371362" indent="0">
              <a:buNone/>
              <a:defRPr sz="1600" b="1"/>
            </a:lvl4pPr>
            <a:lvl5pPr marL="1828482" indent="0">
              <a:buNone/>
              <a:defRPr sz="1600" b="1"/>
            </a:lvl5pPr>
            <a:lvl6pPr marL="2285606" indent="0">
              <a:buNone/>
              <a:defRPr sz="1600" b="1"/>
            </a:lvl6pPr>
            <a:lvl7pPr marL="2742722" indent="0">
              <a:buNone/>
              <a:defRPr sz="1600" b="1"/>
            </a:lvl7pPr>
            <a:lvl8pPr marL="3199840" indent="0">
              <a:buNone/>
              <a:defRPr sz="1600" b="1"/>
            </a:lvl8pPr>
            <a:lvl9pPr marL="3656959" indent="0">
              <a:buNone/>
              <a:defRPr sz="1600" b="1"/>
            </a:lvl9pPr>
          </a:lstStyle>
          <a:p>
            <a:pPr lvl="0"/>
            <a:r>
              <a:rPr lang="fa-IR" dirty="0"/>
              <a:t>متن</a:t>
            </a:r>
            <a:endParaRPr lang="en-US" dirty="0"/>
          </a:p>
        </p:txBody>
      </p:sp>
      <p:sp>
        <p:nvSpPr>
          <p:cNvPr id="9" name="Content Placeholder 3"/>
          <p:cNvSpPr>
            <a:spLocks noGrp="1"/>
          </p:cNvSpPr>
          <p:nvPr>
            <p:ph sz="half" idx="2" hasCustomPrompt="1"/>
          </p:nvPr>
        </p:nvSpPr>
        <p:spPr>
          <a:xfrm>
            <a:off x="722764" y="3405202"/>
            <a:ext cx="10399709" cy="2938463"/>
          </a:xfrm>
        </p:spPr>
        <p:txBody>
          <a:bodyPr/>
          <a:lstStyle>
            <a:lvl1pPr marL="0" indent="0" algn="r" rtl="1">
              <a:buFontTx/>
              <a:buNone/>
              <a:defRPr sz="2400" b="0" baseline="0"/>
            </a:lvl1pPr>
            <a:lvl2pPr marL="457119" indent="0" algn="r" rtl="1">
              <a:buFontTx/>
              <a:buNone/>
              <a:defRPr/>
            </a:lvl2pPr>
            <a:lvl3pPr marL="914241" indent="0" algn="r" rtl="1">
              <a:buFontTx/>
              <a:buNone/>
              <a:defRPr/>
            </a:lvl3pPr>
            <a:lvl4pPr marL="1371362" indent="0" algn="r" rtl="1">
              <a:buFontTx/>
              <a:buNone/>
              <a:defRPr/>
            </a:lvl4pPr>
            <a:lvl5pPr marL="1828482" indent="0" algn="r" rtl="1">
              <a:buFontTx/>
              <a:buNone/>
              <a:defRPr/>
            </a:lvl5pPr>
          </a:lstStyle>
          <a:p>
            <a:pPr lvl="0"/>
            <a:r>
              <a:rPr lang="fa-IR" dirty="0"/>
              <a:t>متن </a:t>
            </a:r>
            <a:endParaRPr lang="en-US" dirty="0"/>
          </a:p>
        </p:txBody>
      </p:sp>
      <p:pic>
        <p:nvPicPr>
          <p:cNvPr id="2" name="Picture 1"/>
          <p:cNvPicPr>
            <a:picLocks noChangeAspect="1"/>
          </p:cNvPicPr>
          <p:nvPr userDrawn="1"/>
        </p:nvPicPr>
        <p:blipFill>
          <a:blip r:embed="rId2" cstate="print"/>
          <a:stretch>
            <a:fillRect/>
          </a:stretch>
        </p:blipFill>
        <p:spPr>
          <a:xfrm>
            <a:off x="722770" y="640421"/>
            <a:ext cx="846265" cy="873507"/>
          </a:xfrm>
          <a:prstGeom prst="rect">
            <a:avLst/>
          </a:prstGeom>
        </p:spPr>
      </p:pic>
    </p:spTree>
    <p:extLst>
      <p:ext uri="{BB962C8B-B14F-4D97-AF65-F5344CB8AC3E}">
        <p14:creationId xmlns:p14="http://schemas.microsoft.com/office/powerpoint/2010/main" val="22533207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6" name="Title 1"/>
          <p:cNvSpPr>
            <a:spLocks noGrp="1"/>
          </p:cNvSpPr>
          <p:nvPr>
            <p:ph type="title"/>
          </p:nvPr>
        </p:nvSpPr>
        <p:spPr>
          <a:xfrm>
            <a:off x="1264249" y="643974"/>
            <a:ext cx="9676947" cy="833439"/>
          </a:xfrm>
        </p:spPr>
        <p:txBody>
          <a:bodyPr/>
          <a:lstStyle>
            <a:lvl1pPr>
              <a:defRPr>
                <a:solidFill>
                  <a:srgbClr val="006633"/>
                </a:solidFill>
              </a:defRPr>
            </a:lvl1pPr>
          </a:lstStyle>
          <a:p>
            <a:r>
              <a:rPr lang="en-US" dirty="0"/>
              <a:t>Click to edit Master title style</a:t>
            </a:r>
          </a:p>
        </p:txBody>
      </p:sp>
      <p:sp>
        <p:nvSpPr>
          <p:cNvPr id="8" name="Content Placeholder 3"/>
          <p:cNvSpPr>
            <a:spLocks noGrp="1"/>
          </p:cNvSpPr>
          <p:nvPr>
            <p:ph sz="half" idx="2"/>
          </p:nvPr>
        </p:nvSpPr>
        <p:spPr>
          <a:xfrm>
            <a:off x="1264258" y="1956122"/>
            <a:ext cx="9708551" cy="29384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67605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11" name="Content Placeholder 3"/>
          <p:cNvSpPr>
            <a:spLocks noGrp="1"/>
          </p:cNvSpPr>
          <p:nvPr>
            <p:ph sz="half" idx="2" hasCustomPrompt="1"/>
          </p:nvPr>
        </p:nvSpPr>
        <p:spPr>
          <a:xfrm>
            <a:off x="896372" y="2813530"/>
            <a:ext cx="10399709" cy="3331785"/>
          </a:xfrm>
        </p:spPr>
        <p:txBody>
          <a:bodyPr/>
          <a:lstStyle>
            <a:lvl1pPr marL="0" indent="0" algn="r" rtl="1">
              <a:buFontTx/>
              <a:buNone/>
              <a:defRPr>
                <a:solidFill>
                  <a:schemeClr val="tx1"/>
                </a:solidFill>
                <a:cs typeface="B Nazanin" panose="00000400000000000000" pitchFamily="2" charset="-78"/>
              </a:defRPr>
            </a:lvl1pPr>
            <a:lvl5pPr>
              <a:defRPr/>
            </a:lvl5pPr>
          </a:lstStyle>
          <a:p>
            <a:pPr lvl="0"/>
            <a:r>
              <a:rPr lang="fa-IR" dirty="0"/>
              <a:t>متن</a:t>
            </a:r>
            <a:endParaRPr lang="en-US" dirty="0"/>
          </a:p>
        </p:txBody>
      </p:sp>
    </p:spTree>
    <p:extLst>
      <p:ext uri="{BB962C8B-B14F-4D97-AF65-F5344CB8AC3E}">
        <p14:creationId xmlns:p14="http://schemas.microsoft.com/office/powerpoint/2010/main" val="4004722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34"/>
            <a:ext cx="6172200" cy="4873625"/>
          </a:xfrm>
        </p:spPr>
        <p:txBody>
          <a:bodyPr/>
          <a:lstStyle>
            <a:lvl1pPr marL="0" indent="0">
              <a:buNone/>
              <a:defRPr sz="3200"/>
            </a:lvl1pPr>
            <a:lvl2pPr marL="457119" indent="0">
              <a:buNone/>
              <a:defRPr sz="2800"/>
            </a:lvl2pPr>
            <a:lvl3pPr marL="914241" indent="0">
              <a:buNone/>
              <a:defRPr sz="2400"/>
            </a:lvl3pPr>
            <a:lvl4pPr marL="1371362" indent="0">
              <a:buNone/>
              <a:defRPr sz="2000"/>
            </a:lvl4pPr>
            <a:lvl5pPr marL="1828482" indent="0">
              <a:buNone/>
              <a:defRPr sz="2000"/>
            </a:lvl5pPr>
            <a:lvl6pPr marL="2285606" indent="0">
              <a:buNone/>
              <a:defRPr sz="2000"/>
            </a:lvl6pPr>
            <a:lvl7pPr marL="2742722" indent="0">
              <a:buNone/>
              <a:defRPr sz="2000"/>
            </a:lvl7pPr>
            <a:lvl8pPr marL="3199840" indent="0">
              <a:buNone/>
              <a:defRPr sz="2000"/>
            </a:lvl8pPr>
            <a:lvl9pPr marL="3656959"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3"/>
            <a:ext cx="3932237" cy="3811588"/>
          </a:xfrm>
        </p:spPr>
        <p:txBody>
          <a:bodyPr/>
          <a:lstStyle>
            <a:lvl1pPr marL="0" indent="0">
              <a:buNone/>
              <a:defRPr sz="1600"/>
            </a:lvl1pPr>
            <a:lvl2pPr marL="457119" indent="0">
              <a:buNone/>
              <a:defRPr sz="1500"/>
            </a:lvl2pPr>
            <a:lvl3pPr marL="914241" indent="0">
              <a:buNone/>
              <a:defRPr sz="1200"/>
            </a:lvl3pPr>
            <a:lvl4pPr marL="1371362" indent="0">
              <a:buNone/>
              <a:defRPr sz="1100"/>
            </a:lvl4pPr>
            <a:lvl5pPr marL="1828482" indent="0">
              <a:buNone/>
              <a:defRPr sz="1100"/>
            </a:lvl5pPr>
            <a:lvl6pPr marL="2285606" indent="0">
              <a:buNone/>
              <a:defRPr sz="1100"/>
            </a:lvl6pPr>
            <a:lvl7pPr marL="2742722" indent="0">
              <a:buNone/>
              <a:defRPr sz="1100"/>
            </a:lvl7pPr>
            <a:lvl8pPr marL="3199840" indent="0">
              <a:buNone/>
              <a:defRPr sz="1100"/>
            </a:lvl8pPr>
            <a:lvl9pPr marL="3656959" indent="0">
              <a:buNone/>
              <a:defRPr sz="110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8AEBE12-D0C9-43BF-A6CD-079AE788136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892646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8AEBE12-D0C9-43BF-A6CD-079AE788136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613464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34"/>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34"/>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8AEBE12-D0C9-43BF-A6CD-079AE788136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96885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X_43">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8467237" y="2249713"/>
            <a:ext cx="2426211" cy="1821600"/>
          </a:xfrm>
          <a:custGeom>
            <a:avLst/>
            <a:gdLst>
              <a:gd name="connsiteX0" fmla="*/ 909828 w 1819657"/>
              <a:gd name="connsiteY0" fmla="*/ 0 h 1819657"/>
              <a:gd name="connsiteX1" fmla="*/ 1819657 w 1819657"/>
              <a:gd name="connsiteY1" fmla="*/ 909828 h 1819657"/>
              <a:gd name="connsiteX2" fmla="*/ 909828 w 1819657"/>
              <a:gd name="connsiteY2" fmla="*/ 1819657 h 1819657"/>
              <a:gd name="connsiteX3" fmla="*/ 0 w 1819657"/>
              <a:gd name="connsiteY3" fmla="*/ 909828 h 1819657"/>
              <a:gd name="connsiteX4" fmla="*/ 909828 w 1819657"/>
              <a:gd name="connsiteY4" fmla="*/ 0 h 1819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9657" h="1819657">
                <a:moveTo>
                  <a:pt x="909828" y="0"/>
                </a:moveTo>
                <a:cubicBezTo>
                  <a:pt x="1412313" y="0"/>
                  <a:pt x="1819657" y="407344"/>
                  <a:pt x="1819657" y="909828"/>
                </a:cubicBezTo>
                <a:cubicBezTo>
                  <a:pt x="1819657" y="1412313"/>
                  <a:pt x="1412313" y="1819657"/>
                  <a:pt x="909828" y="1819657"/>
                </a:cubicBezTo>
                <a:cubicBezTo>
                  <a:pt x="407344" y="1819657"/>
                  <a:pt x="0" y="1412313"/>
                  <a:pt x="0" y="909828"/>
                </a:cubicBezTo>
                <a:cubicBezTo>
                  <a:pt x="0" y="407344"/>
                  <a:pt x="407344" y="0"/>
                  <a:pt x="909828" y="0"/>
                </a:cubicBezTo>
                <a:close/>
              </a:path>
            </a:pathLst>
          </a:custGeom>
          <a:solidFill>
            <a:schemeClr val="tx1">
              <a:lumMod val="10000"/>
              <a:lumOff val="90000"/>
            </a:schemeClr>
          </a:solidFill>
          <a:ln w="28575">
            <a:solidFill>
              <a:schemeClr val="bg1"/>
            </a:solidFill>
          </a:ln>
        </p:spPr>
        <p:txBody>
          <a:bodyPr wrap="square" tIns="91426" bIns="457119" anchor="b">
            <a:noAutofit/>
          </a:bodyPr>
          <a:lstStyle>
            <a:lvl1pPr marL="0" indent="0" algn="ctr">
              <a:buNone/>
              <a:defRPr sz="1100">
                <a:solidFill>
                  <a:schemeClr val="tx1">
                    <a:lumMod val="75000"/>
                    <a:lumOff val="25000"/>
                  </a:schemeClr>
                </a:solidFill>
              </a:defRPr>
            </a:lvl1pPr>
          </a:lstStyle>
          <a:p>
            <a:endParaRPr lang="en-US" dirty="0"/>
          </a:p>
        </p:txBody>
      </p:sp>
      <p:sp>
        <p:nvSpPr>
          <p:cNvPr id="16" name="Picture Placeholder 15"/>
          <p:cNvSpPr>
            <a:spLocks noGrp="1"/>
          </p:cNvSpPr>
          <p:nvPr>
            <p:ph type="pic" sz="quarter" idx="14"/>
          </p:nvPr>
        </p:nvSpPr>
        <p:spPr>
          <a:xfrm>
            <a:off x="4882509" y="2249713"/>
            <a:ext cx="2426211" cy="1821600"/>
          </a:xfrm>
          <a:custGeom>
            <a:avLst/>
            <a:gdLst>
              <a:gd name="connsiteX0" fmla="*/ 909828 w 1819657"/>
              <a:gd name="connsiteY0" fmla="*/ 0 h 1819657"/>
              <a:gd name="connsiteX1" fmla="*/ 1819657 w 1819657"/>
              <a:gd name="connsiteY1" fmla="*/ 909828 h 1819657"/>
              <a:gd name="connsiteX2" fmla="*/ 909828 w 1819657"/>
              <a:gd name="connsiteY2" fmla="*/ 1819657 h 1819657"/>
              <a:gd name="connsiteX3" fmla="*/ 0 w 1819657"/>
              <a:gd name="connsiteY3" fmla="*/ 909828 h 1819657"/>
              <a:gd name="connsiteX4" fmla="*/ 909828 w 1819657"/>
              <a:gd name="connsiteY4" fmla="*/ 0 h 1819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9657" h="1819657">
                <a:moveTo>
                  <a:pt x="909828" y="0"/>
                </a:moveTo>
                <a:cubicBezTo>
                  <a:pt x="1412313" y="0"/>
                  <a:pt x="1819657" y="407344"/>
                  <a:pt x="1819657" y="909828"/>
                </a:cubicBezTo>
                <a:cubicBezTo>
                  <a:pt x="1819657" y="1412313"/>
                  <a:pt x="1412313" y="1819657"/>
                  <a:pt x="909828" y="1819657"/>
                </a:cubicBezTo>
                <a:cubicBezTo>
                  <a:pt x="407344" y="1819657"/>
                  <a:pt x="0" y="1412313"/>
                  <a:pt x="0" y="909828"/>
                </a:cubicBezTo>
                <a:cubicBezTo>
                  <a:pt x="0" y="407344"/>
                  <a:pt x="407344" y="0"/>
                  <a:pt x="909828" y="0"/>
                </a:cubicBezTo>
                <a:close/>
              </a:path>
            </a:pathLst>
          </a:custGeom>
          <a:solidFill>
            <a:schemeClr val="tx1">
              <a:lumMod val="10000"/>
              <a:lumOff val="90000"/>
            </a:schemeClr>
          </a:solidFill>
          <a:ln w="28575">
            <a:solidFill>
              <a:schemeClr val="bg1"/>
            </a:solidFill>
          </a:ln>
        </p:spPr>
        <p:txBody>
          <a:bodyPr wrap="square" tIns="91426" bIns="457119" anchor="b">
            <a:noAutofit/>
          </a:bodyPr>
          <a:lstStyle>
            <a:lvl1pPr marL="0" indent="0" algn="ctr">
              <a:buNone/>
              <a:defRPr sz="1100">
                <a:solidFill>
                  <a:schemeClr val="tx1">
                    <a:lumMod val="75000"/>
                    <a:lumOff val="25000"/>
                  </a:schemeClr>
                </a:solidFill>
              </a:defRPr>
            </a:lvl1pPr>
          </a:lstStyle>
          <a:p>
            <a:endParaRPr lang="en-US" dirty="0"/>
          </a:p>
        </p:txBody>
      </p:sp>
      <p:sp>
        <p:nvSpPr>
          <p:cNvPr id="12" name="Picture Placeholder 11"/>
          <p:cNvSpPr>
            <a:spLocks noGrp="1"/>
          </p:cNvSpPr>
          <p:nvPr>
            <p:ph type="pic" sz="quarter" idx="15"/>
          </p:nvPr>
        </p:nvSpPr>
        <p:spPr>
          <a:xfrm>
            <a:off x="1297785" y="2249713"/>
            <a:ext cx="2426211" cy="1821600"/>
          </a:xfrm>
          <a:custGeom>
            <a:avLst/>
            <a:gdLst>
              <a:gd name="connsiteX0" fmla="*/ 909828 w 1819657"/>
              <a:gd name="connsiteY0" fmla="*/ 0 h 1819657"/>
              <a:gd name="connsiteX1" fmla="*/ 1819657 w 1819657"/>
              <a:gd name="connsiteY1" fmla="*/ 909828 h 1819657"/>
              <a:gd name="connsiteX2" fmla="*/ 909828 w 1819657"/>
              <a:gd name="connsiteY2" fmla="*/ 1819657 h 1819657"/>
              <a:gd name="connsiteX3" fmla="*/ 0 w 1819657"/>
              <a:gd name="connsiteY3" fmla="*/ 909828 h 1819657"/>
              <a:gd name="connsiteX4" fmla="*/ 909828 w 1819657"/>
              <a:gd name="connsiteY4" fmla="*/ 0 h 1819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9657" h="1819657">
                <a:moveTo>
                  <a:pt x="909828" y="0"/>
                </a:moveTo>
                <a:cubicBezTo>
                  <a:pt x="1412313" y="0"/>
                  <a:pt x="1819657" y="407344"/>
                  <a:pt x="1819657" y="909828"/>
                </a:cubicBezTo>
                <a:cubicBezTo>
                  <a:pt x="1819657" y="1412313"/>
                  <a:pt x="1412313" y="1819657"/>
                  <a:pt x="909828" y="1819657"/>
                </a:cubicBezTo>
                <a:cubicBezTo>
                  <a:pt x="407344" y="1819657"/>
                  <a:pt x="0" y="1412313"/>
                  <a:pt x="0" y="909828"/>
                </a:cubicBezTo>
                <a:cubicBezTo>
                  <a:pt x="0" y="407344"/>
                  <a:pt x="407344" y="0"/>
                  <a:pt x="909828" y="0"/>
                </a:cubicBezTo>
                <a:close/>
              </a:path>
            </a:pathLst>
          </a:custGeom>
          <a:solidFill>
            <a:schemeClr val="tx1">
              <a:lumMod val="10000"/>
              <a:lumOff val="90000"/>
            </a:schemeClr>
          </a:solidFill>
          <a:ln w="28575">
            <a:solidFill>
              <a:schemeClr val="bg1"/>
            </a:solidFill>
          </a:ln>
        </p:spPr>
        <p:txBody>
          <a:bodyPr wrap="square" tIns="91426" bIns="457119" anchor="b">
            <a:noAutofit/>
          </a:bodyPr>
          <a:lstStyle>
            <a:lvl1pPr marL="0" indent="0" algn="ctr">
              <a:buNone/>
              <a:defRPr sz="1100">
                <a:solidFill>
                  <a:schemeClr val="tx1">
                    <a:lumMod val="75000"/>
                    <a:lumOff val="25000"/>
                  </a:schemeClr>
                </a:solidFill>
              </a:defRPr>
            </a:lvl1pPr>
          </a:lstStyle>
          <a:p>
            <a:endParaRPr lang="en-US" dirty="0"/>
          </a:p>
        </p:txBody>
      </p:sp>
      <p:sp>
        <p:nvSpPr>
          <p:cNvPr id="36" name="Text Placeholder 3"/>
          <p:cNvSpPr>
            <a:spLocks noGrp="1"/>
          </p:cNvSpPr>
          <p:nvPr>
            <p:ph type="body" sz="half" idx="2" hasCustomPrompt="1"/>
          </p:nvPr>
        </p:nvSpPr>
        <p:spPr>
          <a:xfrm>
            <a:off x="517093" y="1157334"/>
            <a:ext cx="11157819" cy="231007"/>
          </a:xfrm>
          <a:prstGeom prst="rect">
            <a:avLst/>
          </a:prstGeom>
        </p:spPr>
        <p:txBody>
          <a:bodyPr wrap="none" lIns="0" tIns="0" rIns="0" bIns="0" anchor="ctr">
            <a:noAutofit/>
          </a:bodyPr>
          <a:lstStyle>
            <a:lvl1pPr marL="0" indent="0" algn="l">
              <a:buNone/>
              <a:defRPr sz="1600" b="0" baseline="0">
                <a:solidFill>
                  <a:schemeClr val="tx1">
                    <a:lumMod val="50000"/>
                    <a:lumOff val="50000"/>
                  </a:schemeClr>
                </a:solidFill>
                <a:latin typeface="+mj-lt"/>
                <a:ea typeface="Roboto" panose="02000000000000000000" pitchFamily="2" charset="0"/>
              </a:defRPr>
            </a:lvl1pPr>
            <a:lvl2pPr marL="457103" indent="0">
              <a:buNone/>
              <a:defRPr sz="1200"/>
            </a:lvl2pPr>
            <a:lvl3pPr marL="914214" indent="0">
              <a:buNone/>
              <a:defRPr sz="1100"/>
            </a:lvl3pPr>
            <a:lvl4pPr marL="1371322" indent="0">
              <a:buNone/>
              <a:defRPr sz="900"/>
            </a:lvl4pPr>
            <a:lvl5pPr marL="1828429" indent="0">
              <a:buNone/>
              <a:defRPr sz="900"/>
            </a:lvl5pPr>
            <a:lvl6pPr marL="2285538" indent="0">
              <a:buNone/>
              <a:defRPr sz="900"/>
            </a:lvl6pPr>
            <a:lvl7pPr marL="2742642" indent="0">
              <a:buNone/>
              <a:defRPr sz="900"/>
            </a:lvl7pPr>
            <a:lvl8pPr marL="3199744" indent="0">
              <a:buNone/>
              <a:defRPr sz="900"/>
            </a:lvl8pPr>
            <a:lvl9pPr marL="3656847" indent="0">
              <a:buNone/>
              <a:defRPr sz="900"/>
            </a:lvl9pPr>
          </a:lstStyle>
          <a:p>
            <a:pPr lvl="0"/>
            <a:r>
              <a:rPr lang="en-US" dirty="0"/>
              <a:t>CLICK TO EDITE SUBTITLE</a:t>
            </a:r>
          </a:p>
        </p:txBody>
      </p:sp>
      <p:sp>
        <p:nvSpPr>
          <p:cNvPr id="37" name="Title 1"/>
          <p:cNvSpPr>
            <a:spLocks noGrp="1"/>
          </p:cNvSpPr>
          <p:nvPr>
            <p:ph type="title" hasCustomPrompt="1"/>
          </p:nvPr>
        </p:nvSpPr>
        <p:spPr>
          <a:xfrm>
            <a:off x="517093" y="496811"/>
            <a:ext cx="11157819" cy="599016"/>
          </a:xfrm>
          <a:prstGeom prst="rect">
            <a:avLst/>
          </a:prstGeom>
        </p:spPr>
        <p:txBody>
          <a:bodyPr lIns="0" tIns="91426" rIns="0" bIns="91426" anchor="ctr"/>
          <a:lstStyle>
            <a:lvl1pPr algn="l">
              <a:defRPr sz="3200" b="1">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3152738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9"/>
            <a:ext cx="4462272" cy="639763"/>
          </a:xfrm>
        </p:spPr>
        <p:txBody>
          <a:bodyPr anchor="b">
            <a:noAutofit/>
          </a:bodyPr>
          <a:lstStyle>
            <a:lvl1pPr marL="0" indent="0" algn="ctr">
              <a:buNone/>
              <a:defRPr lang="en-US" sz="32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609523" indent="0">
              <a:buNone/>
              <a:defRPr sz="2700" b="1"/>
            </a:lvl2pPr>
            <a:lvl3pPr marL="1219050" indent="0">
              <a:buNone/>
              <a:defRPr sz="2400" b="1"/>
            </a:lvl3pPr>
            <a:lvl4pPr marL="1828573" indent="0">
              <a:buNone/>
              <a:defRPr sz="2100" b="1"/>
            </a:lvl4pPr>
            <a:lvl5pPr marL="2438098" indent="0">
              <a:buNone/>
              <a:defRPr sz="2100" b="1"/>
            </a:lvl5pPr>
            <a:lvl6pPr marL="3047620" indent="0">
              <a:buNone/>
              <a:defRPr sz="2100" b="1"/>
            </a:lvl6pPr>
            <a:lvl7pPr marL="3657143" indent="0">
              <a:buNone/>
              <a:defRPr sz="2100" b="1"/>
            </a:lvl7pPr>
            <a:lvl8pPr marL="4266667" indent="0">
              <a:buNone/>
              <a:defRPr sz="2100" b="1"/>
            </a:lvl8pPr>
            <a:lvl9pPr marL="4876191" indent="0">
              <a:buNone/>
              <a:defRPr sz="2100" b="1"/>
            </a:lvl9pPr>
          </a:lstStyle>
          <a:p>
            <a:pPr lvl="0"/>
            <a:r>
              <a:rPr lang="en-US"/>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2400"/>
            </a:lvl1pPr>
            <a:lvl2pPr>
              <a:defRPr sz="2400"/>
            </a:lvl2pPr>
            <a:lvl3pPr>
              <a:defRPr sz="21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6403" y="731529"/>
            <a:ext cx="4462272" cy="639763"/>
          </a:xfrm>
        </p:spPr>
        <p:txBody>
          <a:bodyPr anchor="b">
            <a:noAutofit/>
          </a:bodyPr>
          <a:lstStyle>
            <a:lvl1pPr marL="0" indent="0" algn="ctr">
              <a:buNone/>
              <a:defRPr lang="en-US" sz="32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609523" indent="0">
              <a:buNone/>
              <a:defRPr sz="2700" b="1"/>
            </a:lvl2pPr>
            <a:lvl3pPr marL="1219050" indent="0">
              <a:buNone/>
              <a:defRPr sz="2400" b="1"/>
            </a:lvl3pPr>
            <a:lvl4pPr marL="1828573" indent="0">
              <a:buNone/>
              <a:defRPr sz="2100" b="1"/>
            </a:lvl4pPr>
            <a:lvl5pPr marL="2438098" indent="0">
              <a:buNone/>
              <a:defRPr sz="2100" b="1"/>
            </a:lvl5pPr>
            <a:lvl6pPr marL="3047620" indent="0">
              <a:buNone/>
              <a:defRPr sz="2100" b="1"/>
            </a:lvl6pPr>
            <a:lvl7pPr marL="3657143" indent="0">
              <a:buNone/>
              <a:defRPr sz="2100" b="1"/>
            </a:lvl7pPr>
            <a:lvl8pPr marL="4266667" indent="0">
              <a:buNone/>
              <a:defRPr sz="2100" b="1"/>
            </a:lvl8pPr>
            <a:lvl9pPr marL="4876191" indent="0">
              <a:buNone/>
              <a:defRPr sz="2100" b="1"/>
            </a:lvl9pPr>
          </a:lstStyle>
          <a:p>
            <a:pPr marL="0" lvl="0" indent="0" algn="ctr" defTabSz="1219050" rtl="0" eaLnBrk="1" latinLnBrk="0" hangingPunct="1">
              <a:spcBef>
                <a:spcPct val="20000"/>
              </a:spcBef>
              <a:spcAft>
                <a:spcPts val="400"/>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2400"/>
            </a:lvl1pPr>
            <a:lvl2pPr>
              <a:defRPr sz="2400"/>
            </a:lvl2pPr>
            <a:lvl3pPr>
              <a:defRPr sz="21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fa-IR">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8944502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65060" y="5052549"/>
            <a:ext cx="7516013" cy="882119"/>
          </a:xfrm>
        </p:spPr>
        <p:txBody>
          <a:bodyPr>
            <a:normAutofit/>
          </a:bodyPr>
          <a:lstStyle>
            <a:lvl1pPr marL="0" indent="0" algn="l">
              <a:buNone/>
              <a:defRPr sz="2900">
                <a:solidFill>
                  <a:schemeClr val="tx2"/>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2" name="Title 1"/>
          <p:cNvSpPr>
            <a:spLocks noGrp="1"/>
          </p:cNvSpPr>
          <p:nvPr>
            <p:ph type="ctrTitle"/>
          </p:nvPr>
        </p:nvSpPr>
        <p:spPr>
          <a:xfrm>
            <a:off x="1090113" y="3132294"/>
            <a:ext cx="9567135" cy="1793167"/>
          </a:xfrm>
          <a:effectLst/>
        </p:spPr>
        <p:txBody>
          <a:bodyPr>
            <a:noAutofit/>
          </a:bodyPr>
          <a:lstStyle>
            <a:lvl1pPr marL="853376" indent="-609555" algn="l">
              <a:defRPr sz="7200"/>
            </a:lvl1pPr>
          </a:lstStyle>
          <a:p>
            <a:r>
              <a:rPr lang="en-US"/>
              <a:t>Click to edit Master title style</a:t>
            </a:r>
            <a:endParaRPr lang="en-US" dirty="0"/>
          </a:p>
        </p:txBody>
      </p:sp>
    </p:spTree>
    <p:extLst>
      <p:ext uri="{BB962C8B-B14F-4D97-AF65-F5344CB8AC3E}">
        <p14:creationId xmlns:p14="http://schemas.microsoft.com/office/powerpoint/2010/main" val="30745381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102258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10929" y="2172649"/>
            <a:ext cx="7955555" cy="2423347"/>
          </a:xfrm>
          <a:effectLst/>
        </p:spPr>
        <p:txBody>
          <a:bodyPr anchor="b"/>
          <a:lstStyle>
            <a:lvl1pPr algn="r">
              <a:defRPr sz="61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696585" y="4607511"/>
            <a:ext cx="7960659" cy="835460"/>
          </a:xfrm>
        </p:spPr>
        <p:txBody>
          <a:bodyPr anchor="t"/>
          <a:lstStyle>
            <a:lvl1pPr marL="0" indent="0" algn="r">
              <a:buNone/>
              <a:defRPr sz="2700">
                <a:solidFill>
                  <a:schemeClr val="tx2"/>
                </a:solidFill>
              </a:defRPr>
            </a:lvl1pPr>
            <a:lvl2pPr marL="609555" indent="0">
              <a:buNone/>
              <a:defRPr sz="2400">
                <a:solidFill>
                  <a:schemeClr val="tx1">
                    <a:tint val="75000"/>
                  </a:schemeClr>
                </a:solidFill>
              </a:defRPr>
            </a:lvl2pPr>
            <a:lvl3pPr marL="1219110" indent="0">
              <a:buNone/>
              <a:defRPr sz="2100">
                <a:solidFill>
                  <a:schemeClr val="tx1">
                    <a:tint val="75000"/>
                  </a:schemeClr>
                </a:solidFill>
              </a:defRPr>
            </a:lvl3pPr>
            <a:lvl4pPr marL="1828664" indent="0">
              <a:buNone/>
              <a:defRPr sz="1900">
                <a:solidFill>
                  <a:schemeClr val="tx1">
                    <a:tint val="75000"/>
                  </a:schemeClr>
                </a:solidFill>
              </a:defRPr>
            </a:lvl4pPr>
            <a:lvl5pPr marL="2438218" indent="0">
              <a:buNone/>
              <a:defRPr sz="1900">
                <a:solidFill>
                  <a:schemeClr val="tx1">
                    <a:tint val="75000"/>
                  </a:schemeClr>
                </a:solidFill>
              </a:defRPr>
            </a:lvl5pPr>
            <a:lvl6pPr marL="3047772" indent="0">
              <a:buNone/>
              <a:defRPr sz="1900">
                <a:solidFill>
                  <a:schemeClr val="tx1">
                    <a:tint val="75000"/>
                  </a:schemeClr>
                </a:solidFill>
              </a:defRPr>
            </a:lvl6pPr>
            <a:lvl7pPr marL="3657327" indent="0">
              <a:buNone/>
              <a:defRPr sz="1900">
                <a:solidFill>
                  <a:schemeClr val="tx1">
                    <a:tint val="75000"/>
                  </a:schemeClr>
                </a:solidFill>
              </a:defRPr>
            </a:lvl7pPr>
            <a:lvl8pPr marL="4266880" indent="0">
              <a:buNone/>
              <a:defRPr sz="1900">
                <a:solidFill>
                  <a:schemeClr val="tx1">
                    <a:tint val="75000"/>
                  </a:schemeClr>
                </a:solidFill>
              </a:defRPr>
            </a:lvl8pPr>
            <a:lvl9pPr marL="4876435"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34590433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a-IR">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523999" y="731519"/>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731520"/>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75842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1"/>
            <a:ext cx="4462272" cy="639763"/>
          </a:xfrm>
        </p:spPr>
        <p:txBody>
          <a:bodyPr anchor="b">
            <a:noAutofit/>
          </a:bodyPr>
          <a:lstStyle>
            <a:lvl1pPr marL="0" indent="0" algn="ctr">
              <a:buNone/>
              <a:defRPr lang="en-US" sz="32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609555" indent="0">
              <a:buNone/>
              <a:defRPr sz="2700" b="1"/>
            </a:lvl2pPr>
            <a:lvl3pPr marL="1219110" indent="0">
              <a:buNone/>
              <a:defRPr sz="2400" b="1"/>
            </a:lvl3pPr>
            <a:lvl4pPr marL="1828664" indent="0">
              <a:buNone/>
              <a:defRPr sz="2100" b="1"/>
            </a:lvl4pPr>
            <a:lvl5pPr marL="2438218" indent="0">
              <a:buNone/>
              <a:defRPr sz="2100" b="1"/>
            </a:lvl5pPr>
            <a:lvl6pPr marL="3047772" indent="0">
              <a:buNone/>
              <a:defRPr sz="2100" b="1"/>
            </a:lvl6pPr>
            <a:lvl7pPr marL="3657327" indent="0">
              <a:buNone/>
              <a:defRPr sz="2100" b="1"/>
            </a:lvl7pPr>
            <a:lvl8pPr marL="4266880" indent="0">
              <a:buNone/>
              <a:defRPr sz="2100" b="1"/>
            </a:lvl8pPr>
            <a:lvl9pPr marL="4876435" indent="0">
              <a:buNone/>
              <a:defRPr sz="2100" b="1"/>
            </a:lvl9pPr>
          </a:lstStyle>
          <a:p>
            <a:pPr lvl="0"/>
            <a:r>
              <a:rPr lang="en-US"/>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2400"/>
            </a:lvl1pPr>
            <a:lvl2pPr>
              <a:defRPr sz="2400"/>
            </a:lvl2pPr>
            <a:lvl3pPr>
              <a:defRPr sz="21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6403" y="731521"/>
            <a:ext cx="4462272" cy="639763"/>
          </a:xfrm>
        </p:spPr>
        <p:txBody>
          <a:bodyPr anchor="b">
            <a:noAutofit/>
          </a:bodyPr>
          <a:lstStyle>
            <a:lvl1pPr marL="0" indent="0" algn="ctr">
              <a:buNone/>
              <a:defRPr lang="en-US" sz="32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609555" indent="0">
              <a:buNone/>
              <a:defRPr sz="2700" b="1"/>
            </a:lvl2pPr>
            <a:lvl3pPr marL="1219110" indent="0">
              <a:buNone/>
              <a:defRPr sz="2400" b="1"/>
            </a:lvl3pPr>
            <a:lvl4pPr marL="1828664" indent="0">
              <a:buNone/>
              <a:defRPr sz="2100" b="1"/>
            </a:lvl4pPr>
            <a:lvl5pPr marL="2438218" indent="0">
              <a:buNone/>
              <a:defRPr sz="2100" b="1"/>
            </a:lvl5pPr>
            <a:lvl6pPr marL="3047772" indent="0">
              <a:buNone/>
              <a:defRPr sz="2100" b="1"/>
            </a:lvl6pPr>
            <a:lvl7pPr marL="3657327" indent="0">
              <a:buNone/>
              <a:defRPr sz="2100" b="1"/>
            </a:lvl7pPr>
            <a:lvl8pPr marL="4266880" indent="0">
              <a:buNone/>
              <a:defRPr sz="2100" b="1"/>
            </a:lvl8pPr>
            <a:lvl9pPr marL="4876435" indent="0">
              <a:buNone/>
              <a:defRPr sz="2100" b="1"/>
            </a:lvl9pPr>
          </a:lstStyle>
          <a:p>
            <a:pPr marL="0" lvl="0" indent="0" algn="ctr" defTabSz="1219110" rtl="0" eaLnBrk="1" latinLnBrk="0" hangingPunct="1">
              <a:spcBef>
                <a:spcPct val="20000"/>
              </a:spcBef>
              <a:spcAft>
                <a:spcPts val="400"/>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2400"/>
            </a:lvl1pPr>
            <a:lvl2pPr>
              <a:defRPr sz="2400"/>
            </a:lvl2pPr>
            <a:lvl3pPr>
              <a:defRPr sz="21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fa-IR">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2333445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fa-IR">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14664509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fa-IR">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416112750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798" y="2209800"/>
            <a:ext cx="4848113" cy="1258493"/>
          </a:xfrm>
          <a:effectLst/>
        </p:spPr>
        <p:txBody>
          <a:bodyPr anchor="b">
            <a:noAutofit/>
          </a:bodyPr>
          <a:lstStyle>
            <a:lvl1pPr marL="304776" indent="-304776" algn="l">
              <a:defRPr sz="3700" b="1">
                <a:effectLst/>
              </a:defRPr>
            </a:lvl1pPr>
          </a:lstStyle>
          <a:p>
            <a:r>
              <a:rPr lang="en-US"/>
              <a:t>Click to edit Master title style</a:t>
            </a:r>
            <a:endParaRPr lang="en-US" dirty="0"/>
          </a:p>
        </p:txBody>
      </p:sp>
      <p:sp>
        <p:nvSpPr>
          <p:cNvPr id="3" name="Content Placeholder 2"/>
          <p:cNvSpPr>
            <a:spLocks noGrp="1"/>
          </p:cNvSpPr>
          <p:nvPr>
            <p:ph idx="1"/>
          </p:nvPr>
        </p:nvSpPr>
        <p:spPr>
          <a:xfrm>
            <a:off x="6124692" y="731521"/>
            <a:ext cx="5356113" cy="4894731"/>
          </a:xfrm>
        </p:spPr>
        <p:txBody>
          <a:bodyPr anchor="ctr"/>
          <a:lstStyle>
            <a:lvl1pPr>
              <a:defRPr sz="2900"/>
            </a:lvl1pPr>
            <a:lvl2pPr>
              <a:defRPr sz="2700"/>
            </a:lvl2pPr>
            <a:lvl3pPr>
              <a:defRPr sz="2400"/>
            </a:lvl3pPr>
            <a:lvl4pPr>
              <a:defRPr sz="2100"/>
            </a:lvl4pPr>
            <a:lvl5pPr>
              <a:defRPr sz="19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4356" y="3497805"/>
            <a:ext cx="4518213" cy="2139519"/>
          </a:xfrm>
        </p:spPr>
        <p:txBody>
          <a:bodyPr/>
          <a:lstStyle>
            <a:lvl1pPr marL="0" indent="0">
              <a:buNone/>
              <a:defRPr sz="1900"/>
            </a:lvl1pPr>
            <a:lvl2pPr marL="609555" indent="0">
              <a:buNone/>
              <a:defRPr sz="1600"/>
            </a:lvl2pPr>
            <a:lvl3pPr marL="1219110" indent="0">
              <a:buNone/>
              <a:defRPr sz="1300"/>
            </a:lvl3pPr>
            <a:lvl4pPr marL="1828664" indent="0">
              <a:buNone/>
              <a:defRPr sz="1200"/>
            </a:lvl4pPr>
            <a:lvl5pPr marL="2438218" indent="0">
              <a:buNone/>
              <a:defRPr sz="1200"/>
            </a:lvl5pPr>
            <a:lvl6pPr marL="3047772" indent="0">
              <a:buNone/>
              <a:defRPr sz="1200"/>
            </a:lvl6pPr>
            <a:lvl7pPr marL="3657327" indent="0">
              <a:buNone/>
              <a:defRPr sz="1200"/>
            </a:lvl7pPr>
            <a:lvl8pPr marL="4266880" indent="0">
              <a:buNone/>
              <a:defRPr sz="1200"/>
            </a:lvl8pPr>
            <a:lvl9pPr marL="4876435"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a-IR">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93395692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70516" y="1010487"/>
            <a:ext cx="4925485" cy="2163020"/>
          </a:xfrm>
        </p:spPr>
        <p:txBody>
          <a:bodyPr anchor="b"/>
          <a:lstStyle>
            <a:lvl1pPr marL="243823" indent="-243823">
              <a:buFont typeface="Georgia" pitchFamily="18" charset="0"/>
              <a:buChar char="*"/>
              <a:defRPr sz="2100"/>
            </a:lvl1pPr>
            <a:lvl2pPr marL="609555" indent="0">
              <a:buNone/>
              <a:defRPr sz="1600"/>
            </a:lvl2pPr>
            <a:lvl3pPr marL="1219110" indent="0">
              <a:buNone/>
              <a:defRPr sz="1300"/>
            </a:lvl3pPr>
            <a:lvl4pPr marL="1828664" indent="0">
              <a:buNone/>
              <a:defRPr sz="1200"/>
            </a:lvl4pPr>
            <a:lvl5pPr marL="2438218" indent="0">
              <a:buNone/>
              <a:defRPr sz="1200"/>
            </a:lvl5pPr>
            <a:lvl6pPr marL="3047772" indent="0">
              <a:buNone/>
              <a:defRPr sz="1200"/>
            </a:lvl6pPr>
            <a:lvl7pPr marL="3657327" indent="0">
              <a:buNone/>
              <a:defRPr sz="1200"/>
            </a:lvl7pPr>
            <a:lvl8pPr marL="4266880" indent="0">
              <a:buNone/>
              <a:defRPr sz="1200"/>
            </a:lvl8pPr>
            <a:lvl9pPr marL="4876435"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a-IR">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2" name="Title 1"/>
          <p:cNvSpPr>
            <a:spLocks noGrp="1"/>
          </p:cNvSpPr>
          <p:nvPr>
            <p:ph type="title"/>
          </p:nvPr>
        </p:nvSpPr>
        <p:spPr>
          <a:xfrm>
            <a:off x="969691" y="4464421"/>
            <a:ext cx="8511384" cy="1143000"/>
          </a:xfrm>
        </p:spPr>
        <p:txBody>
          <a:bodyPr anchor="b">
            <a:noAutofit/>
          </a:bodyPr>
          <a:lstStyle>
            <a:lvl1pPr algn="l">
              <a:defRPr sz="6100" b="1"/>
            </a:lvl1pPr>
          </a:lstStyle>
          <a:p>
            <a:r>
              <a:rPr lang="en-US"/>
              <a:t>Click to edit Master title style</a:t>
            </a:r>
            <a:endParaRPr lang="en-US" dirty="0"/>
          </a:p>
        </p:txBody>
      </p:sp>
    </p:spTree>
    <p:extLst>
      <p:ext uri="{BB962C8B-B14F-4D97-AF65-F5344CB8AC3E}">
        <p14:creationId xmlns:p14="http://schemas.microsoft.com/office/powerpoint/2010/main" val="22520160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141558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fa-IR">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392958422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17"/>
            <a:ext cx="27432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4432156" y="731524"/>
            <a:ext cx="6439049"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42111042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 name="Rectangle 12"/>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rtl="1"/>
            <a:endParaRPr lang="en-US" sz="2400">
              <a:solidFill>
                <a:prstClr val="white"/>
              </a:solidFill>
            </a:endParaRPr>
          </a:p>
        </p:txBody>
      </p:sp>
      <p:sp>
        <p:nvSpPr>
          <p:cNvPr id="14" name="Oval 13"/>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rtl="1"/>
            <a:endParaRPr lang="en-US" sz="2400">
              <a:solidFill>
                <a:prstClr val="white"/>
              </a:solidFill>
            </a:endParaRPr>
          </a:p>
        </p:txBody>
      </p:sp>
      <p:sp>
        <p:nvSpPr>
          <p:cNvPr id="3" name="Subtitle 2"/>
          <p:cNvSpPr>
            <a:spLocks noGrp="1"/>
          </p:cNvSpPr>
          <p:nvPr>
            <p:ph type="subTitle" idx="1"/>
          </p:nvPr>
        </p:nvSpPr>
        <p:spPr>
          <a:xfrm>
            <a:off x="1965060" y="5052551"/>
            <a:ext cx="7516013" cy="882119"/>
          </a:xfrm>
        </p:spPr>
        <p:txBody>
          <a:bodyPr>
            <a:normAutofit/>
          </a:bodyPr>
          <a:lstStyle>
            <a:lvl1pPr marL="0" indent="0" algn="l">
              <a:buNone/>
              <a:defRPr sz="2900">
                <a:solidFill>
                  <a:schemeClr val="tx2"/>
                </a:solidFill>
              </a:defRPr>
            </a:lvl1pPr>
            <a:lvl2pPr marL="609523" indent="0" algn="ctr">
              <a:buNone/>
              <a:defRPr>
                <a:solidFill>
                  <a:schemeClr val="tx1">
                    <a:tint val="75000"/>
                  </a:schemeClr>
                </a:solidFill>
              </a:defRPr>
            </a:lvl2pPr>
            <a:lvl3pPr marL="1219050" indent="0" algn="ctr">
              <a:buNone/>
              <a:defRPr>
                <a:solidFill>
                  <a:schemeClr val="tx1">
                    <a:tint val="75000"/>
                  </a:schemeClr>
                </a:solidFill>
              </a:defRPr>
            </a:lvl3pPr>
            <a:lvl4pPr marL="1828573" indent="0" algn="ctr">
              <a:buNone/>
              <a:defRPr>
                <a:solidFill>
                  <a:schemeClr val="tx1">
                    <a:tint val="75000"/>
                  </a:schemeClr>
                </a:solidFill>
              </a:defRPr>
            </a:lvl4pPr>
            <a:lvl5pPr marL="2438098" indent="0" algn="ctr">
              <a:buNone/>
              <a:defRPr>
                <a:solidFill>
                  <a:schemeClr val="tx1">
                    <a:tint val="75000"/>
                  </a:schemeClr>
                </a:solidFill>
              </a:defRPr>
            </a:lvl5pPr>
            <a:lvl6pPr marL="3047620" indent="0" algn="ctr">
              <a:buNone/>
              <a:defRPr>
                <a:solidFill>
                  <a:schemeClr val="tx1">
                    <a:tint val="75000"/>
                  </a:schemeClr>
                </a:solidFill>
              </a:defRPr>
            </a:lvl6pPr>
            <a:lvl7pPr marL="3657143" indent="0" algn="ctr">
              <a:buNone/>
              <a:defRPr>
                <a:solidFill>
                  <a:schemeClr val="tx1">
                    <a:tint val="75000"/>
                  </a:schemeClr>
                </a:solidFill>
              </a:defRPr>
            </a:lvl7pPr>
            <a:lvl8pPr marL="4266667" indent="0" algn="ctr">
              <a:buNone/>
              <a:defRPr>
                <a:solidFill>
                  <a:schemeClr val="tx1">
                    <a:tint val="75000"/>
                  </a:schemeClr>
                </a:solidFill>
              </a:defRPr>
            </a:lvl8pPr>
            <a:lvl9pPr marL="4876191" indent="0" algn="ctr">
              <a:buNone/>
              <a:defRPr>
                <a:solidFill>
                  <a:schemeClr val="tx1">
                    <a:tint val="75000"/>
                  </a:schemeClr>
                </a:solidFill>
              </a:defRPr>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2" name="Title 1"/>
          <p:cNvSpPr>
            <a:spLocks noGrp="1"/>
          </p:cNvSpPr>
          <p:nvPr>
            <p:ph type="ctrTitle"/>
          </p:nvPr>
        </p:nvSpPr>
        <p:spPr>
          <a:xfrm>
            <a:off x="1090115" y="3132297"/>
            <a:ext cx="9567135" cy="1793167"/>
          </a:xfrm>
          <a:effectLst/>
        </p:spPr>
        <p:txBody>
          <a:bodyPr>
            <a:noAutofit/>
          </a:bodyPr>
          <a:lstStyle>
            <a:lvl1pPr marL="853333" indent="-609523" algn="l">
              <a:defRPr sz="7200"/>
            </a:lvl1pPr>
          </a:lstStyle>
          <a:p>
            <a:r>
              <a:rPr lang="en-US"/>
              <a:t>Click to edit Master title style</a:t>
            </a:r>
            <a:endParaRPr lang="en-US" dirty="0"/>
          </a:p>
        </p:txBody>
      </p:sp>
    </p:spTree>
    <p:extLst>
      <p:ext uri="{BB962C8B-B14F-4D97-AF65-F5344CB8AC3E}">
        <p14:creationId xmlns:p14="http://schemas.microsoft.com/office/powerpoint/2010/main" val="168488258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229600" y="6172200"/>
            <a:ext cx="3352800" cy="365125"/>
          </a:xfrm>
          <a:prstGeom prst="rect">
            <a:avLst/>
          </a:prstGeom>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8" name="Title 7"/>
          <p:cNvSpPr>
            <a:spLocks noGrp="1"/>
          </p:cNvSpPr>
          <p:nvPr>
            <p:ph type="title"/>
          </p:nvPr>
        </p:nvSpPr>
        <p:spPr/>
        <p:txBody>
          <a:bodyPr/>
          <a:lstStyle/>
          <a:p>
            <a:r>
              <a:rPr lang="en-US" dirty="0"/>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567614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10929" y="2172649"/>
            <a:ext cx="7955555" cy="2423347"/>
          </a:xfrm>
          <a:effectLst/>
        </p:spPr>
        <p:txBody>
          <a:bodyPr anchor="b"/>
          <a:lstStyle>
            <a:lvl1pPr algn="r">
              <a:defRPr sz="61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696585" y="4607511"/>
            <a:ext cx="7960659" cy="835460"/>
          </a:xfrm>
        </p:spPr>
        <p:txBody>
          <a:bodyPr anchor="t"/>
          <a:lstStyle>
            <a:lvl1pPr marL="0" indent="0" algn="r">
              <a:buNone/>
              <a:defRPr sz="2700">
                <a:solidFill>
                  <a:schemeClr val="tx2"/>
                </a:solidFill>
              </a:defRPr>
            </a:lvl1pPr>
            <a:lvl2pPr marL="609523" indent="0">
              <a:buNone/>
              <a:defRPr sz="2400">
                <a:solidFill>
                  <a:schemeClr val="tx1">
                    <a:tint val="75000"/>
                  </a:schemeClr>
                </a:solidFill>
              </a:defRPr>
            </a:lvl2pPr>
            <a:lvl3pPr marL="1219050" indent="0">
              <a:buNone/>
              <a:defRPr sz="2100">
                <a:solidFill>
                  <a:schemeClr val="tx1">
                    <a:tint val="75000"/>
                  </a:schemeClr>
                </a:solidFill>
              </a:defRPr>
            </a:lvl3pPr>
            <a:lvl4pPr marL="1828573" indent="0">
              <a:buNone/>
              <a:defRPr sz="1900">
                <a:solidFill>
                  <a:schemeClr val="tx1">
                    <a:tint val="75000"/>
                  </a:schemeClr>
                </a:solidFill>
              </a:defRPr>
            </a:lvl4pPr>
            <a:lvl5pPr marL="2438098" indent="0">
              <a:buNone/>
              <a:defRPr sz="1900">
                <a:solidFill>
                  <a:schemeClr val="tx1">
                    <a:tint val="75000"/>
                  </a:schemeClr>
                </a:solidFill>
              </a:defRPr>
            </a:lvl5pPr>
            <a:lvl6pPr marL="3047620" indent="0">
              <a:buNone/>
              <a:defRPr sz="1900">
                <a:solidFill>
                  <a:schemeClr val="tx1">
                    <a:tint val="75000"/>
                  </a:schemeClr>
                </a:solidFill>
              </a:defRPr>
            </a:lvl6pPr>
            <a:lvl7pPr marL="3657143" indent="0">
              <a:buNone/>
              <a:defRPr sz="1900">
                <a:solidFill>
                  <a:schemeClr val="tx1">
                    <a:tint val="75000"/>
                  </a:schemeClr>
                </a:solidFill>
              </a:defRPr>
            </a:lvl7pPr>
            <a:lvl8pPr marL="4266667" indent="0">
              <a:buNone/>
              <a:defRPr sz="1900">
                <a:solidFill>
                  <a:schemeClr val="tx1">
                    <a:tint val="75000"/>
                  </a:schemeClr>
                </a:solidFill>
              </a:defRPr>
            </a:lvl8pPr>
            <a:lvl9pPr marL="4876191"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229600" y="6172200"/>
            <a:ext cx="3352800" cy="365125"/>
          </a:xfrm>
          <a:prstGeom prst="rect">
            <a:avLst/>
          </a:prstGeom>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20609876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8229600" y="6172200"/>
            <a:ext cx="3352800" cy="365125"/>
          </a:xfrm>
          <a:prstGeom prst="rect">
            <a:avLst/>
          </a:prstGeom>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a-IR">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523999" y="731519"/>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731520"/>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26286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1"/>
            <a:ext cx="4462272" cy="639763"/>
          </a:xfrm>
        </p:spPr>
        <p:txBody>
          <a:bodyPr anchor="b">
            <a:noAutofit/>
          </a:bodyPr>
          <a:lstStyle>
            <a:lvl1pPr marL="0" indent="0" algn="ctr">
              <a:buNone/>
              <a:defRPr lang="en-US" sz="32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609523" indent="0">
              <a:buNone/>
              <a:defRPr sz="2700" b="1"/>
            </a:lvl2pPr>
            <a:lvl3pPr marL="1219050" indent="0">
              <a:buNone/>
              <a:defRPr sz="2400" b="1"/>
            </a:lvl3pPr>
            <a:lvl4pPr marL="1828573" indent="0">
              <a:buNone/>
              <a:defRPr sz="2100" b="1"/>
            </a:lvl4pPr>
            <a:lvl5pPr marL="2438098" indent="0">
              <a:buNone/>
              <a:defRPr sz="2100" b="1"/>
            </a:lvl5pPr>
            <a:lvl6pPr marL="3047620" indent="0">
              <a:buNone/>
              <a:defRPr sz="2100" b="1"/>
            </a:lvl6pPr>
            <a:lvl7pPr marL="3657143" indent="0">
              <a:buNone/>
              <a:defRPr sz="2100" b="1"/>
            </a:lvl7pPr>
            <a:lvl8pPr marL="4266667" indent="0">
              <a:buNone/>
              <a:defRPr sz="2100" b="1"/>
            </a:lvl8pPr>
            <a:lvl9pPr marL="4876191" indent="0">
              <a:buNone/>
              <a:defRPr sz="2100" b="1"/>
            </a:lvl9pPr>
          </a:lstStyle>
          <a:p>
            <a:pPr lvl="0"/>
            <a:r>
              <a:rPr lang="en-US"/>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2400"/>
            </a:lvl1pPr>
            <a:lvl2pPr>
              <a:defRPr sz="2400"/>
            </a:lvl2pPr>
            <a:lvl3pPr>
              <a:defRPr sz="21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6403" y="731521"/>
            <a:ext cx="4462272" cy="639763"/>
          </a:xfrm>
        </p:spPr>
        <p:txBody>
          <a:bodyPr anchor="b">
            <a:noAutofit/>
          </a:bodyPr>
          <a:lstStyle>
            <a:lvl1pPr marL="0" indent="0" algn="ctr">
              <a:buNone/>
              <a:defRPr lang="en-US" sz="32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609523" indent="0">
              <a:buNone/>
              <a:defRPr sz="2700" b="1"/>
            </a:lvl2pPr>
            <a:lvl3pPr marL="1219050" indent="0">
              <a:buNone/>
              <a:defRPr sz="2400" b="1"/>
            </a:lvl3pPr>
            <a:lvl4pPr marL="1828573" indent="0">
              <a:buNone/>
              <a:defRPr sz="2100" b="1"/>
            </a:lvl4pPr>
            <a:lvl5pPr marL="2438098" indent="0">
              <a:buNone/>
              <a:defRPr sz="2100" b="1"/>
            </a:lvl5pPr>
            <a:lvl6pPr marL="3047620" indent="0">
              <a:buNone/>
              <a:defRPr sz="2100" b="1"/>
            </a:lvl6pPr>
            <a:lvl7pPr marL="3657143" indent="0">
              <a:buNone/>
              <a:defRPr sz="2100" b="1"/>
            </a:lvl7pPr>
            <a:lvl8pPr marL="4266667" indent="0">
              <a:buNone/>
              <a:defRPr sz="2100" b="1"/>
            </a:lvl8pPr>
            <a:lvl9pPr marL="4876191" indent="0">
              <a:buNone/>
              <a:defRPr sz="2100" b="1"/>
            </a:lvl9pPr>
          </a:lstStyle>
          <a:p>
            <a:pPr marL="0" lvl="0" indent="0" algn="ctr" defTabSz="1219050" rtl="0" eaLnBrk="1" latinLnBrk="0" hangingPunct="1">
              <a:spcBef>
                <a:spcPct val="20000"/>
              </a:spcBef>
              <a:spcAft>
                <a:spcPts val="400"/>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2400"/>
            </a:lvl1pPr>
            <a:lvl2pPr>
              <a:defRPr sz="2400"/>
            </a:lvl2pPr>
            <a:lvl3pPr>
              <a:defRPr sz="21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229600" y="6172200"/>
            <a:ext cx="3352800" cy="365125"/>
          </a:xfrm>
          <a:prstGeom prst="rect">
            <a:avLst/>
          </a:prstGeom>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fa-IR">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54391537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229600" y="6172200"/>
            <a:ext cx="3352800" cy="365125"/>
          </a:xfrm>
          <a:prstGeom prst="rect">
            <a:avLst/>
          </a:prstGeom>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fa-IR">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178258372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229600" y="6172200"/>
            <a:ext cx="3352800" cy="365125"/>
          </a:xfrm>
          <a:prstGeom prst="rect">
            <a:avLst/>
          </a:prstGeom>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fa-IR">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295437881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801" y="2209800"/>
            <a:ext cx="4848113" cy="1258493"/>
          </a:xfrm>
          <a:effectLst/>
        </p:spPr>
        <p:txBody>
          <a:bodyPr anchor="b">
            <a:noAutofit/>
          </a:bodyPr>
          <a:lstStyle>
            <a:lvl1pPr marL="304760" indent="-304760" algn="l">
              <a:defRPr sz="3700" b="1">
                <a:effectLst/>
              </a:defRPr>
            </a:lvl1pPr>
          </a:lstStyle>
          <a:p>
            <a:r>
              <a:rPr lang="en-US"/>
              <a:t>Click to edit Master title style</a:t>
            </a:r>
            <a:endParaRPr lang="en-US" dirty="0"/>
          </a:p>
        </p:txBody>
      </p:sp>
      <p:sp>
        <p:nvSpPr>
          <p:cNvPr id="3" name="Content Placeholder 2"/>
          <p:cNvSpPr>
            <a:spLocks noGrp="1"/>
          </p:cNvSpPr>
          <p:nvPr>
            <p:ph idx="1"/>
          </p:nvPr>
        </p:nvSpPr>
        <p:spPr>
          <a:xfrm>
            <a:off x="6124694" y="731521"/>
            <a:ext cx="5356113" cy="4894731"/>
          </a:xfrm>
        </p:spPr>
        <p:txBody>
          <a:bodyPr anchor="ctr"/>
          <a:lstStyle>
            <a:lvl1pPr>
              <a:defRPr sz="2900"/>
            </a:lvl1pPr>
            <a:lvl2pPr>
              <a:defRPr sz="2700"/>
            </a:lvl2pPr>
            <a:lvl3pPr>
              <a:defRPr sz="2400"/>
            </a:lvl3pPr>
            <a:lvl4pPr>
              <a:defRPr sz="2100"/>
            </a:lvl4pPr>
            <a:lvl5pPr>
              <a:defRPr sz="19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4356" y="3497807"/>
            <a:ext cx="4518213" cy="2139519"/>
          </a:xfrm>
        </p:spPr>
        <p:txBody>
          <a:bodyPr/>
          <a:lstStyle>
            <a:lvl1pPr marL="0" indent="0">
              <a:buNone/>
              <a:defRPr sz="1900"/>
            </a:lvl1pPr>
            <a:lvl2pPr marL="609523" indent="0">
              <a:buNone/>
              <a:defRPr sz="1600"/>
            </a:lvl2pPr>
            <a:lvl3pPr marL="1219050" indent="0">
              <a:buNone/>
              <a:defRPr sz="1300"/>
            </a:lvl3pPr>
            <a:lvl4pPr marL="1828573" indent="0">
              <a:buNone/>
              <a:defRPr sz="1200"/>
            </a:lvl4pPr>
            <a:lvl5pPr marL="2438098" indent="0">
              <a:buNone/>
              <a:defRPr sz="1200"/>
            </a:lvl5pPr>
            <a:lvl6pPr marL="3047620" indent="0">
              <a:buNone/>
              <a:defRPr sz="1200"/>
            </a:lvl6pPr>
            <a:lvl7pPr marL="3657143" indent="0">
              <a:buNone/>
              <a:defRPr sz="1200"/>
            </a:lvl7pPr>
            <a:lvl8pPr marL="4266667" indent="0">
              <a:buNone/>
              <a:defRPr sz="1200"/>
            </a:lvl8pPr>
            <a:lvl9pPr marL="4876191" indent="0">
              <a:buNone/>
              <a:defRPr sz="1200"/>
            </a:lvl9pPr>
          </a:lstStyle>
          <a:p>
            <a:pPr lvl="0"/>
            <a:r>
              <a:rPr lang="en-US"/>
              <a:t>Click to edit Master text styles</a:t>
            </a:r>
          </a:p>
        </p:txBody>
      </p:sp>
      <p:sp>
        <p:nvSpPr>
          <p:cNvPr id="5" name="Date Placeholder 4"/>
          <p:cNvSpPr>
            <a:spLocks noGrp="1"/>
          </p:cNvSpPr>
          <p:nvPr>
            <p:ph type="dt" sz="half" idx="10"/>
          </p:nvPr>
        </p:nvSpPr>
        <p:spPr>
          <a:xfrm>
            <a:off x="8229600" y="6172200"/>
            <a:ext cx="3352800" cy="365125"/>
          </a:xfrm>
          <a:prstGeom prst="rect">
            <a:avLst/>
          </a:prstGeom>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a-IR">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18083808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70516" y="1010487"/>
            <a:ext cx="4925485" cy="2163020"/>
          </a:xfrm>
        </p:spPr>
        <p:txBody>
          <a:bodyPr anchor="b"/>
          <a:lstStyle>
            <a:lvl1pPr marL="243811" indent="-243811">
              <a:buFont typeface="Georgia" pitchFamily="18" charset="0"/>
              <a:buChar char="*"/>
              <a:defRPr sz="2100"/>
            </a:lvl1pPr>
            <a:lvl2pPr marL="609523" indent="0">
              <a:buNone/>
              <a:defRPr sz="1600"/>
            </a:lvl2pPr>
            <a:lvl3pPr marL="1219050" indent="0">
              <a:buNone/>
              <a:defRPr sz="1300"/>
            </a:lvl3pPr>
            <a:lvl4pPr marL="1828573" indent="0">
              <a:buNone/>
              <a:defRPr sz="1200"/>
            </a:lvl4pPr>
            <a:lvl5pPr marL="2438098" indent="0">
              <a:buNone/>
              <a:defRPr sz="1200"/>
            </a:lvl5pPr>
            <a:lvl6pPr marL="3047620" indent="0">
              <a:buNone/>
              <a:defRPr sz="1200"/>
            </a:lvl6pPr>
            <a:lvl7pPr marL="3657143" indent="0">
              <a:buNone/>
              <a:defRPr sz="1200"/>
            </a:lvl7pPr>
            <a:lvl8pPr marL="4266667" indent="0">
              <a:buNone/>
              <a:defRPr sz="1200"/>
            </a:lvl8pPr>
            <a:lvl9pPr marL="4876191" indent="0">
              <a:buNone/>
              <a:defRPr sz="1200"/>
            </a:lvl9pPr>
          </a:lstStyle>
          <a:p>
            <a:pPr lvl="0"/>
            <a:r>
              <a:rPr lang="en-US"/>
              <a:t>Click to edit Master text styles</a:t>
            </a:r>
          </a:p>
        </p:txBody>
      </p:sp>
      <p:sp>
        <p:nvSpPr>
          <p:cNvPr id="5" name="Date Placeholder 4"/>
          <p:cNvSpPr>
            <a:spLocks noGrp="1"/>
          </p:cNvSpPr>
          <p:nvPr>
            <p:ph type="dt" sz="half" idx="10"/>
          </p:nvPr>
        </p:nvSpPr>
        <p:spPr>
          <a:xfrm>
            <a:off x="8229600" y="6172200"/>
            <a:ext cx="3352800" cy="365125"/>
          </a:xfrm>
          <a:prstGeom prst="rect">
            <a:avLst/>
          </a:prstGeom>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a-IR">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2" name="Title 1"/>
          <p:cNvSpPr>
            <a:spLocks noGrp="1"/>
          </p:cNvSpPr>
          <p:nvPr>
            <p:ph type="title"/>
          </p:nvPr>
        </p:nvSpPr>
        <p:spPr>
          <a:xfrm>
            <a:off x="969691" y="4464421"/>
            <a:ext cx="8511384" cy="1143000"/>
          </a:xfrm>
        </p:spPr>
        <p:txBody>
          <a:bodyPr anchor="b">
            <a:noAutofit/>
          </a:bodyPr>
          <a:lstStyle>
            <a:lvl1pPr algn="l">
              <a:defRPr sz="6100" b="1"/>
            </a:lvl1pPr>
          </a:lstStyle>
          <a:p>
            <a:r>
              <a:rPr lang="en-US"/>
              <a:t>Click to edit Master title style</a:t>
            </a:r>
            <a:endParaRPr lang="en-US" dirty="0"/>
          </a:p>
        </p:txBody>
      </p:sp>
    </p:spTree>
    <p:extLst>
      <p:ext uri="{BB962C8B-B14F-4D97-AF65-F5344CB8AC3E}">
        <p14:creationId xmlns:p14="http://schemas.microsoft.com/office/powerpoint/2010/main" val="3415934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fa-IR">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161821974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229600" y="6172200"/>
            <a:ext cx="3352800" cy="365125"/>
          </a:xfrm>
          <a:prstGeom prst="rect">
            <a:avLst/>
          </a:prstGeom>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228532458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17"/>
            <a:ext cx="27432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4432158" y="731526"/>
            <a:ext cx="6439049"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229600" y="6172200"/>
            <a:ext cx="3352800" cy="365125"/>
          </a:xfrm>
          <a:prstGeom prst="rect">
            <a:avLst/>
          </a:prstGeom>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a-IR">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816804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806" y="2209808"/>
            <a:ext cx="4848113" cy="1258493"/>
          </a:xfrm>
          <a:effectLst/>
        </p:spPr>
        <p:txBody>
          <a:bodyPr anchor="b">
            <a:noAutofit/>
          </a:bodyPr>
          <a:lstStyle>
            <a:lvl1pPr marL="304760" indent="-304760" algn="l">
              <a:defRPr sz="3700" b="1">
                <a:effectLst/>
              </a:defRPr>
            </a:lvl1pPr>
          </a:lstStyle>
          <a:p>
            <a:r>
              <a:rPr lang="en-US"/>
              <a:t>Click to edit Master title style</a:t>
            </a:r>
            <a:endParaRPr lang="en-US" dirty="0"/>
          </a:p>
        </p:txBody>
      </p:sp>
      <p:sp>
        <p:nvSpPr>
          <p:cNvPr id="3" name="Content Placeholder 2"/>
          <p:cNvSpPr>
            <a:spLocks noGrp="1"/>
          </p:cNvSpPr>
          <p:nvPr>
            <p:ph idx="1"/>
          </p:nvPr>
        </p:nvSpPr>
        <p:spPr>
          <a:xfrm>
            <a:off x="6124700" y="731529"/>
            <a:ext cx="5356113" cy="4894731"/>
          </a:xfrm>
        </p:spPr>
        <p:txBody>
          <a:bodyPr anchor="ctr"/>
          <a:lstStyle>
            <a:lvl1pPr>
              <a:defRPr sz="2900"/>
            </a:lvl1pPr>
            <a:lvl2pPr>
              <a:defRPr sz="2700"/>
            </a:lvl2pPr>
            <a:lvl3pPr>
              <a:defRPr sz="2400"/>
            </a:lvl3pPr>
            <a:lvl4pPr>
              <a:defRPr sz="2100"/>
            </a:lvl4pPr>
            <a:lvl5pPr>
              <a:defRPr sz="19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4356" y="3497815"/>
            <a:ext cx="4518213" cy="2139519"/>
          </a:xfrm>
        </p:spPr>
        <p:txBody>
          <a:bodyPr/>
          <a:lstStyle>
            <a:lvl1pPr marL="0" indent="0">
              <a:buNone/>
              <a:defRPr sz="1900"/>
            </a:lvl1pPr>
            <a:lvl2pPr marL="609523" indent="0">
              <a:buNone/>
              <a:defRPr sz="1600"/>
            </a:lvl2pPr>
            <a:lvl3pPr marL="1219050" indent="0">
              <a:buNone/>
              <a:defRPr sz="1300"/>
            </a:lvl3pPr>
            <a:lvl4pPr marL="1828573" indent="0">
              <a:buNone/>
              <a:defRPr sz="1200"/>
            </a:lvl4pPr>
            <a:lvl5pPr marL="2438098" indent="0">
              <a:buNone/>
              <a:defRPr sz="1200"/>
            </a:lvl5pPr>
            <a:lvl6pPr marL="3047620" indent="0">
              <a:buNone/>
              <a:defRPr sz="1200"/>
            </a:lvl6pPr>
            <a:lvl7pPr marL="3657143" indent="0">
              <a:buNone/>
              <a:defRPr sz="1200"/>
            </a:lvl7pPr>
            <a:lvl8pPr marL="4266667" indent="0">
              <a:buNone/>
              <a:defRPr sz="1200"/>
            </a:lvl8pPr>
            <a:lvl9pPr marL="4876191"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a-IR">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Tree>
    <p:extLst>
      <p:ext uri="{BB962C8B-B14F-4D97-AF65-F5344CB8AC3E}">
        <p14:creationId xmlns:p14="http://schemas.microsoft.com/office/powerpoint/2010/main" val="2225317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rtl="1"/>
            <a:endParaRPr lang="en-US" sz="2400">
              <a:solidFill>
                <a:prstClr val="white"/>
              </a:solidFill>
            </a:endParaRPr>
          </a:p>
        </p:txBody>
      </p:sp>
      <p:sp>
        <p:nvSpPr>
          <p:cNvPr id="9" name="Rectangle 8"/>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rtl="1"/>
            <a:endParaRPr lang="en-US" sz="2400" dirty="0">
              <a:solidFill>
                <a:prstClr val="white"/>
              </a:solidFill>
            </a:endParaRPr>
          </a:p>
        </p:txBody>
      </p:sp>
      <p:sp>
        <p:nvSpPr>
          <p:cNvPr id="10" name="Rectangle 9"/>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rtl="1"/>
            <a:endParaRPr lang="en-US" sz="2400">
              <a:solidFill>
                <a:prstClr val="white"/>
              </a:solidFill>
            </a:endParaRPr>
          </a:p>
        </p:txBody>
      </p:sp>
      <p:sp>
        <p:nvSpPr>
          <p:cNvPr id="11" name="Oval 10"/>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rtl="1"/>
            <a:endParaRPr lang="en-US" sz="2400">
              <a:solidFill>
                <a:prstClr val="white"/>
              </a:solidFill>
            </a:endParaRPr>
          </a:p>
        </p:txBody>
      </p:sp>
      <p:sp>
        <p:nvSpPr>
          <p:cNvPr id="3" name="Picture Placeholder 2"/>
          <p:cNvSpPr>
            <a:spLocks noGrp="1"/>
          </p:cNvSpPr>
          <p:nvPr>
            <p:ph type="pic" idx="1"/>
          </p:nvPr>
        </p:nvSpPr>
        <p:spPr>
          <a:xfrm>
            <a:off x="5966900" y="1143014"/>
            <a:ext cx="5486400" cy="3127807"/>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700"/>
            </a:lvl1pPr>
            <a:lvl2pPr marL="609523" indent="0">
              <a:buNone/>
              <a:defRPr sz="3700"/>
            </a:lvl2pPr>
            <a:lvl3pPr marL="1219050" indent="0">
              <a:buNone/>
              <a:defRPr sz="3200"/>
            </a:lvl3pPr>
            <a:lvl4pPr marL="1828573" indent="0">
              <a:buNone/>
              <a:defRPr sz="2700"/>
            </a:lvl4pPr>
            <a:lvl5pPr marL="2438098" indent="0">
              <a:buNone/>
              <a:defRPr sz="2700"/>
            </a:lvl5pPr>
            <a:lvl6pPr marL="3047620" indent="0">
              <a:buNone/>
              <a:defRPr sz="2700"/>
            </a:lvl6pPr>
            <a:lvl7pPr marL="3657143" indent="0">
              <a:buNone/>
              <a:defRPr sz="2700"/>
            </a:lvl7pPr>
            <a:lvl8pPr marL="4266667" indent="0">
              <a:buNone/>
              <a:defRPr sz="2700"/>
            </a:lvl8pPr>
            <a:lvl9pPr marL="4876191" indent="0">
              <a:buNone/>
              <a:defRPr sz="2700"/>
            </a:lvl9pPr>
          </a:lstStyle>
          <a:p>
            <a:r>
              <a:rPr lang="en-US"/>
              <a:t>Click icon to add picture</a:t>
            </a:r>
            <a:endParaRPr lang="en-US" dirty="0"/>
          </a:p>
        </p:txBody>
      </p:sp>
      <p:sp>
        <p:nvSpPr>
          <p:cNvPr id="4" name="Text Placeholder 3"/>
          <p:cNvSpPr>
            <a:spLocks noGrp="1"/>
          </p:cNvSpPr>
          <p:nvPr>
            <p:ph type="body" sz="half" idx="2"/>
          </p:nvPr>
        </p:nvSpPr>
        <p:spPr>
          <a:xfrm>
            <a:off x="1170516" y="1010487"/>
            <a:ext cx="4925485" cy="2163020"/>
          </a:xfrm>
        </p:spPr>
        <p:txBody>
          <a:bodyPr anchor="b"/>
          <a:lstStyle>
            <a:lvl1pPr marL="243811" indent="-243811">
              <a:buFont typeface="Georgia" pitchFamily="18" charset="0"/>
              <a:buChar char="*"/>
              <a:defRPr sz="2100"/>
            </a:lvl1pPr>
            <a:lvl2pPr marL="609523" indent="0">
              <a:buNone/>
              <a:defRPr sz="1600"/>
            </a:lvl2pPr>
            <a:lvl3pPr marL="1219050" indent="0">
              <a:buNone/>
              <a:defRPr sz="1300"/>
            </a:lvl3pPr>
            <a:lvl4pPr marL="1828573" indent="0">
              <a:buNone/>
              <a:defRPr sz="1200"/>
            </a:lvl4pPr>
            <a:lvl5pPr marL="2438098" indent="0">
              <a:buNone/>
              <a:defRPr sz="1200"/>
            </a:lvl5pPr>
            <a:lvl6pPr marL="3047620" indent="0">
              <a:buNone/>
              <a:defRPr sz="1200"/>
            </a:lvl6pPr>
            <a:lvl7pPr marL="3657143" indent="0">
              <a:buNone/>
              <a:defRPr sz="1200"/>
            </a:lvl7pPr>
            <a:lvl8pPr marL="4266667" indent="0">
              <a:buNone/>
              <a:defRPr sz="1200"/>
            </a:lvl8pPr>
            <a:lvl9pPr marL="4876191"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94518BD-3A52-456F-A955-CCCE58ABE3BC}" type="datetimeFigureOut">
              <a:rPr lang="fa-IR" smtClean="0">
                <a:solidFill>
                  <a:prstClr val="black">
                    <a:lumMod val="50000"/>
                    <a:lumOff val="50000"/>
                  </a:prstClr>
                </a:solidFill>
              </a:rPr>
              <a:pPr/>
              <a:t>03/11/1445</a:t>
            </a:fld>
            <a:endParaRPr lang="fa-IR">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a-IR">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A78B1943-F7DB-4B83-82B6-1F66EB58AA06}" type="slidenum">
              <a:rPr lang="fa-IR" smtClean="0">
                <a:solidFill>
                  <a:prstClr val="black">
                    <a:lumMod val="50000"/>
                    <a:lumOff val="50000"/>
                  </a:prstClr>
                </a:solidFill>
              </a:rPr>
              <a:pPr/>
              <a:t>‹#›</a:t>
            </a:fld>
            <a:endParaRPr lang="fa-IR">
              <a:solidFill>
                <a:prstClr val="black">
                  <a:lumMod val="50000"/>
                  <a:lumOff val="50000"/>
                </a:prstClr>
              </a:solidFill>
            </a:endParaRPr>
          </a:p>
        </p:txBody>
      </p:sp>
      <p:sp>
        <p:nvSpPr>
          <p:cNvPr id="2" name="Title 1"/>
          <p:cNvSpPr>
            <a:spLocks noGrp="1"/>
          </p:cNvSpPr>
          <p:nvPr>
            <p:ph type="title"/>
          </p:nvPr>
        </p:nvSpPr>
        <p:spPr>
          <a:xfrm>
            <a:off x="969691" y="4464421"/>
            <a:ext cx="8511384" cy="1143000"/>
          </a:xfrm>
        </p:spPr>
        <p:txBody>
          <a:bodyPr anchor="b">
            <a:noAutofit/>
          </a:bodyPr>
          <a:lstStyle>
            <a:lvl1pPr algn="l">
              <a:defRPr sz="6100" b="1"/>
            </a:lvl1pPr>
          </a:lstStyle>
          <a:p>
            <a:r>
              <a:rPr lang="en-US"/>
              <a:t>Click to edit Master title style</a:t>
            </a:r>
            <a:endParaRPr lang="en-US" dirty="0"/>
          </a:p>
        </p:txBody>
      </p:sp>
    </p:spTree>
    <p:extLst>
      <p:ext uri="{BB962C8B-B14F-4D97-AF65-F5344CB8AC3E}">
        <p14:creationId xmlns:p14="http://schemas.microsoft.com/office/powerpoint/2010/main" val="1535593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jpeg"/><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1.jpe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3.png"/><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image" Target="../media/image1.jpeg"/><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image" Target="../media/image1.jpeg"/><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6.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1000"/>
            <a:lum/>
          </a:blip>
          <a:srcRect/>
          <a:stretch>
            <a:fillRect t="-9000" b="-9000"/>
          </a:stretch>
        </a:blipFill>
        <a:effectLst/>
      </p:bgPr>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rtl="1"/>
            <a:endParaRPr lang="en-US" sz="2400">
              <a:solidFill>
                <a:prstClr val="white"/>
              </a:solidFill>
            </a:endParaRPr>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rtl="1"/>
            <a:endParaRPr lang="en-US" sz="2400" dirty="0">
              <a:solidFill>
                <a:prstClr val="white"/>
              </a:solidFill>
            </a:endParaRPr>
          </a:p>
        </p:txBody>
      </p:sp>
      <p:sp>
        <p:nvSpPr>
          <p:cNvPr id="9" name="Rectangle 8"/>
          <p:cNvSpPr/>
          <p:nvPr/>
        </p:nvSpPr>
        <p:spPr>
          <a:xfrm>
            <a:off x="0" y="3768304"/>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rtl="1"/>
            <a:endParaRPr lang="en-US" sz="2400">
              <a:solidFill>
                <a:prstClr val="white"/>
              </a:solidFill>
            </a:endParaRPr>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06" tIns="60953" rIns="121906" bIns="60953" rtlCol="0" anchor="ctr"/>
          <a:lstStyle/>
          <a:p>
            <a:pPr algn="ctr" defTabSz="1219050" rtl="1"/>
            <a:endParaRPr lang="en-US" sz="2400">
              <a:solidFill>
                <a:prstClr val="white"/>
              </a:solidFill>
            </a:endParaRPr>
          </a:p>
        </p:txBody>
      </p:sp>
      <p:sp>
        <p:nvSpPr>
          <p:cNvPr id="2" name="Title Placeholder 1"/>
          <p:cNvSpPr>
            <a:spLocks noGrp="1"/>
          </p:cNvSpPr>
          <p:nvPr>
            <p:ph type="title"/>
          </p:nvPr>
        </p:nvSpPr>
        <p:spPr>
          <a:xfrm>
            <a:off x="2391055" y="4372168"/>
            <a:ext cx="8683348" cy="1143000"/>
          </a:xfrm>
          <a:prstGeom prst="rect">
            <a:avLst/>
          </a:prstGeom>
          <a:effectLst/>
        </p:spPr>
        <p:txBody>
          <a:bodyPr vert="horz" lIns="121906" tIns="60953" rIns="121906" bIns="60953"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524000" y="732260"/>
            <a:ext cx="8534400" cy="3474720"/>
          </a:xfrm>
          <a:prstGeom prst="rect">
            <a:avLst/>
          </a:prstGeom>
        </p:spPr>
        <p:txBody>
          <a:bodyPr vert="horz" lIns="121906" tIns="60953" rIns="121906" bIns="6095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00" y="6172208"/>
            <a:ext cx="3352800" cy="365125"/>
          </a:xfrm>
          <a:prstGeom prst="rect">
            <a:avLst/>
          </a:prstGeom>
        </p:spPr>
        <p:txBody>
          <a:bodyPr vert="horz" lIns="121906" tIns="60953" rIns="121906" bIns="60953" rtlCol="0" anchor="ctr"/>
          <a:lstStyle>
            <a:lvl1pPr algn="r">
              <a:defRPr sz="1500" b="1">
                <a:solidFill>
                  <a:schemeClr val="tx1">
                    <a:lumMod val="50000"/>
                    <a:lumOff val="50000"/>
                  </a:schemeClr>
                </a:solidFill>
              </a:defRPr>
            </a:lvl1pPr>
          </a:lstStyle>
          <a:p>
            <a:pPr defTabSz="1219050" rtl="1"/>
            <a:fld id="{394518BD-3A52-456F-A955-CCCE58ABE3BC}" type="datetimeFigureOut">
              <a:rPr lang="fa-IR" smtClean="0">
                <a:solidFill>
                  <a:prstClr val="black">
                    <a:lumMod val="50000"/>
                    <a:lumOff val="50000"/>
                  </a:prstClr>
                </a:solidFill>
              </a:rPr>
              <a:pPr defTabSz="1219050" rtl="1"/>
              <a:t>03/11/1445</a:t>
            </a:fld>
            <a:endParaRPr lang="fa-IR">
              <a:solidFill>
                <a:prstClr val="black">
                  <a:lumMod val="50000"/>
                  <a:lumOff val="50000"/>
                </a:prstClr>
              </a:solidFill>
            </a:endParaRPr>
          </a:p>
        </p:txBody>
      </p:sp>
      <p:sp>
        <p:nvSpPr>
          <p:cNvPr id="5" name="Footer Placeholder 4"/>
          <p:cNvSpPr>
            <a:spLocks noGrp="1"/>
          </p:cNvSpPr>
          <p:nvPr>
            <p:ph type="ftr" sz="quarter" idx="3"/>
          </p:nvPr>
        </p:nvSpPr>
        <p:spPr>
          <a:xfrm>
            <a:off x="609612" y="6172208"/>
            <a:ext cx="4470401" cy="365125"/>
          </a:xfrm>
          <a:prstGeom prst="rect">
            <a:avLst/>
          </a:prstGeom>
        </p:spPr>
        <p:txBody>
          <a:bodyPr vert="horz" lIns="121906" tIns="60953" rIns="121906" bIns="60953" rtlCol="0" anchor="ctr"/>
          <a:lstStyle>
            <a:lvl1pPr algn="l">
              <a:defRPr sz="1500" b="1">
                <a:solidFill>
                  <a:schemeClr val="tx1">
                    <a:lumMod val="50000"/>
                    <a:lumOff val="50000"/>
                  </a:schemeClr>
                </a:solidFill>
              </a:defRPr>
            </a:lvl1pPr>
          </a:lstStyle>
          <a:p>
            <a:pPr defTabSz="1219050" rtl="1"/>
            <a:endParaRPr lang="fa-IR">
              <a:solidFill>
                <a:prstClr val="black">
                  <a:lumMod val="50000"/>
                  <a:lumOff val="50000"/>
                </a:prstClr>
              </a:solidFill>
            </a:endParaRPr>
          </a:p>
        </p:txBody>
      </p:sp>
      <p:sp>
        <p:nvSpPr>
          <p:cNvPr id="6" name="Slide Number Placeholder 5"/>
          <p:cNvSpPr>
            <a:spLocks noGrp="1"/>
          </p:cNvSpPr>
          <p:nvPr>
            <p:ph type="sldNum" sz="quarter" idx="4"/>
          </p:nvPr>
        </p:nvSpPr>
        <p:spPr>
          <a:xfrm>
            <a:off x="5080000" y="6172208"/>
            <a:ext cx="2438400" cy="365125"/>
          </a:xfrm>
          <a:prstGeom prst="rect">
            <a:avLst/>
          </a:prstGeom>
        </p:spPr>
        <p:txBody>
          <a:bodyPr vert="horz" lIns="121906" tIns="60953" rIns="121906" bIns="60953" rtlCol="0" anchor="ctr"/>
          <a:lstStyle>
            <a:lvl1pPr algn="ctr">
              <a:defRPr sz="1600" b="1">
                <a:solidFill>
                  <a:schemeClr val="tx1">
                    <a:lumMod val="50000"/>
                    <a:lumOff val="50000"/>
                  </a:schemeClr>
                </a:solidFill>
              </a:defRPr>
            </a:lvl1pPr>
          </a:lstStyle>
          <a:p>
            <a:pPr defTabSz="1219050" rtl="1"/>
            <a:fld id="{A78B1943-F7DB-4B83-82B6-1F66EB58AA06}" type="slidenum">
              <a:rPr lang="fa-IR" smtClean="0">
                <a:solidFill>
                  <a:prstClr val="black">
                    <a:lumMod val="50000"/>
                    <a:lumOff val="50000"/>
                  </a:prstClr>
                </a:solidFill>
              </a:rPr>
              <a:pPr defTabSz="1219050" rtl="1"/>
              <a:t>‹#›</a:t>
            </a:fld>
            <a:endParaRPr lang="fa-IR">
              <a:solidFill>
                <a:prstClr val="black">
                  <a:lumMod val="50000"/>
                  <a:lumOff val="50000"/>
                </a:prstClr>
              </a:solidFill>
            </a:endParaRPr>
          </a:p>
        </p:txBody>
      </p:sp>
    </p:spTree>
    <p:extLst>
      <p:ext uri="{BB962C8B-B14F-4D97-AF65-F5344CB8AC3E}">
        <p14:creationId xmlns:p14="http://schemas.microsoft.com/office/powerpoint/2010/main" val="1035610427"/>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txStyles>
    <p:titleStyle>
      <a:lvl1pPr marL="426667" indent="-426667" algn="r" defTabSz="1219050" rtl="1" eaLnBrk="1" latinLnBrk="0" hangingPunct="1">
        <a:spcBef>
          <a:spcPct val="0"/>
        </a:spcBef>
        <a:buClr>
          <a:schemeClr val="accent6">
            <a:lumMod val="75000"/>
          </a:schemeClr>
        </a:buClr>
        <a:buSzPct val="128000"/>
        <a:buFont typeface="Georgia" pitchFamily="18" charset="0"/>
        <a:buChar char="*"/>
        <a:defRPr sz="61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04760"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2900" kern="1200">
          <a:solidFill>
            <a:schemeClr val="tx1">
              <a:lumMod val="75000"/>
              <a:lumOff val="25000"/>
            </a:schemeClr>
          </a:solidFill>
          <a:latin typeface="+mn-lt"/>
          <a:ea typeface="+mn-ea"/>
          <a:cs typeface="+mn-cs"/>
        </a:defRPr>
      </a:lvl1pPr>
      <a:lvl2pPr marL="731430"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2700" kern="1200">
          <a:solidFill>
            <a:schemeClr val="tx1">
              <a:lumMod val="75000"/>
              <a:lumOff val="25000"/>
            </a:schemeClr>
          </a:solidFill>
          <a:latin typeface="+mn-lt"/>
          <a:ea typeface="+mn-ea"/>
          <a:cs typeface="+mn-cs"/>
        </a:defRPr>
      </a:lvl2pPr>
      <a:lvl3pPr marL="1097143"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2400" kern="1200">
          <a:solidFill>
            <a:schemeClr val="tx1">
              <a:lumMod val="75000"/>
              <a:lumOff val="25000"/>
            </a:schemeClr>
          </a:solidFill>
          <a:latin typeface="+mn-lt"/>
          <a:ea typeface="+mn-ea"/>
          <a:cs typeface="+mn-cs"/>
        </a:defRPr>
      </a:lvl3pPr>
      <a:lvl4pPr marL="1462858"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2100" kern="1200">
          <a:solidFill>
            <a:schemeClr val="tx1">
              <a:lumMod val="75000"/>
              <a:lumOff val="25000"/>
            </a:schemeClr>
          </a:solidFill>
          <a:latin typeface="+mn-lt"/>
          <a:ea typeface="+mn-ea"/>
          <a:cs typeface="+mn-cs"/>
        </a:defRPr>
      </a:lvl4pPr>
      <a:lvl5pPr marL="1852954"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5pPr>
      <a:lvl6pPr marL="2218667"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6pPr>
      <a:lvl7pPr marL="2620953"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7pPr>
      <a:lvl8pPr marL="3047620"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8pPr>
      <a:lvl9pPr marL="3449906"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9pPr>
    </p:bodyStyle>
    <p:otherStyle>
      <a:defPPr>
        <a:defRPr lang="en-US"/>
      </a:defPPr>
      <a:lvl1pPr marL="0" algn="r" defTabSz="1219050" rtl="1" eaLnBrk="1" latinLnBrk="0" hangingPunct="1">
        <a:defRPr sz="2400" kern="1200">
          <a:solidFill>
            <a:schemeClr val="tx1"/>
          </a:solidFill>
          <a:latin typeface="+mn-lt"/>
          <a:ea typeface="+mn-ea"/>
          <a:cs typeface="+mn-cs"/>
        </a:defRPr>
      </a:lvl1pPr>
      <a:lvl2pPr marL="609523" algn="r" defTabSz="1219050" rtl="1" eaLnBrk="1" latinLnBrk="0" hangingPunct="1">
        <a:defRPr sz="2400" kern="1200">
          <a:solidFill>
            <a:schemeClr val="tx1"/>
          </a:solidFill>
          <a:latin typeface="+mn-lt"/>
          <a:ea typeface="+mn-ea"/>
          <a:cs typeface="+mn-cs"/>
        </a:defRPr>
      </a:lvl2pPr>
      <a:lvl3pPr marL="1219050" algn="r" defTabSz="1219050" rtl="1" eaLnBrk="1" latinLnBrk="0" hangingPunct="1">
        <a:defRPr sz="2400" kern="1200">
          <a:solidFill>
            <a:schemeClr val="tx1"/>
          </a:solidFill>
          <a:latin typeface="+mn-lt"/>
          <a:ea typeface="+mn-ea"/>
          <a:cs typeface="+mn-cs"/>
        </a:defRPr>
      </a:lvl3pPr>
      <a:lvl4pPr marL="1828573" algn="r" defTabSz="1219050" rtl="1" eaLnBrk="1" latinLnBrk="0" hangingPunct="1">
        <a:defRPr sz="2400" kern="1200">
          <a:solidFill>
            <a:schemeClr val="tx1"/>
          </a:solidFill>
          <a:latin typeface="+mn-lt"/>
          <a:ea typeface="+mn-ea"/>
          <a:cs typeface="+mn-cs"/>
        </a:defRPr>
      </a:lvl4pPr>
      <a:lvl5pPr marL="2438098" algn="r" defTabSz="1219050" rtl="1" eaLnBrk="1" latinLnBrk="0" hangingPunct="1">
        <a:defRPr sz="2400" kern="1200">
          <a:solidFill>
            <a:schemeClr val="tx1"/>
          </a:solidFill>
          <a:latin typeface="+mn-lt"/>
          <a:ea typeface="+mn-ea"/>
          <a:cs typeface="+mn-cs"/>
        </a:defRPr>
      </a:lvl5pPr>
      <a:lvl6pPr marL="3047620" algn="r" defTabSz="1219050" rtl="1" eaLnBrk="1" latinLnBrk="0" hangingPunct="1">
        <a:defRPr sz="2400" kern="1200">
          <a:solidFill>
            <a:schemeClr val="tx1"/>
          </a:solidFill>
          <a:latin typeface="+mn-lt"/>
          <a:ea typeface="+mn-ea"/>
          <a:cs typeface="+mn-cs"/>
        </a:defRPr>
      </a:lvl6pPr>
      <a:lvl7pPr marL="3657143" algn="r" defTabSz="1219050" rtl="1" eaLnBrk="1" latinLnBrk="0" hangingPunct="1">
        <a:defRPr sz="2400" kern="1200">
          <a:solidFill>
            <a:schemeClr val="tx1"/>
          </a:solidFill>
          <a:latin typeface="+mn-lt"/>
          <a:ea typeface="+mn-ea"/>
          <a:cs typeface="+mn-cs"/>
        </a:defRPr>
      </a:lvl7pPr>
      <a:lvl8pPr marL="4266667" algn="r" defTabSz="1219050" rtl="1" eaLnBrk="1" latinLnBrk="0" hangingPunct="1">
        <a:defRPr sz="2400" kern="1200">
          <a:solidFill>
            <a:schemeClr val="tx1"/>
          </a:solidFill>
          <a:latin typeface="+mn-lt"/>
          <a:ea typeface="+mn-ea"/>
          <a:cs typeface="+mn-cs"/>
        </a:defRPr>
      </a:lvl8pPr>
      <a:lvl9pPr marL="4876191" algn="r" defTabSz="1219050" rtl="1"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alphaModFix amt="51000"/>
            <a:lum/>
          </a:blip>
          <a:srcRect/>
          <a:stretch>
            <a:fillRect t="-9000" b="-9000"/>
          </a:stretch>
        </a:blipFill>
        <a:effectLst/>
      </p:bgPr>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dirty="0">
              <a:solidFill>
                <a:prstClr val="white"/>
              </a:solidFill>
            </a:endParaRPr>
          </a:p>
        </p:txBody>
      </p:sp>
      <p:sp>
        <p:nvSpPr>
          <p:cNvPr id="9" name="Rectangle 8"/>
          <p:cNvSpPr/>
          <p:nvPr/>
        </p:nvSpPr>
        <p:spPr>
          <a:xfrm>
            <a:off x="0" y="3768304"/>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2" name="Title Placeholder 1"/>
          <p:cNvSpPr>
            <a:spLocks noGrp="1"/>
          </p:cNvSpPr>
          <p:nvPr>
            <p:ph type="title"/>
          </p:nvPr>
        </p:nvSpPr>
        <p:spPr>
          <a:xfrm>
            <a:off x="2391055" y="4372168"/>
            <a:ext cx="8683348" cy="1143000"/>
          </a:xfrm>
          <a:prstGeom prst="rect">
            <a:avLst/>
          </a:prstGeom>
          <a:effectLst/>
        </p:spPr>
        <p:txBody>
          <a:bodyPr vert="horz" lIns="121912" tIns="60956" rIns="121912" bIns="60956"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524000" y="732260"/>
            <a:ext cx="8534400" cy="3474720"/>
          </a:xfrm>
          <a:prstGeom prst="rect">
            <a:avLst/>
          </a:prstGeom>
        </p:spPr>
        <p:txBody>
          <a:bodyPr vert="horz" lIns="121912" tIns="60956" rIns="121912" bIns="6095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00" y="6172208"/>
            <a:ext cx="3352800" cy="365125"/>
          </a:xfrm>
          <a:prstGeom prst="rect">
            <a:avLst/>
          </a:prstGeom>
        </p:spPr>
        <p:txBody>
          <a:bodyPr vert="horz" lIns="121912" tIns="60956" rIns="121912" bIns="60956" rtlCol="0" anchor="ctr"/>
          <a:lstStyle>
            <a:lvl1pPr algn="r">
              <a:defRPr sz="1500" b="1">
                <a:solidFill>
                  <a:schemeClr val="tx1">
                    <a:lumMod val="50000"/>
                    <a:lumOff val="50000"/>
                  </a:schemeClr>
                </a:solidFill>
              </a:defRPr>
            </a:lvl1pPr>
          </a:lstStyle>
          <a:p>
            <a:pPr defTabSz="1219110" rtl="1"/>
            <a:fld id="{394518BD-3A52-456F-A955-CCCE58ABE3BC}" type="datetimeFigureOut">
              <a:rPr lang="fa-IR" smtClean="0">
                <a:solidFill>
                  <a:prstClr val="black">
                    <a:lumMod val="50000"/>
                    <a:lumOff val="50000"/>
                  </a:prstClr>
                </a:solidFill>
              </a:rPr>
              <a:pPr defTabSz="1219110" rtl="1"/>
              <a:t>03/11/1445</a:t>
            </a:fld>
            <a:endParaRPr lang="fa-IR">
              <a:solidFill>
                <a:prstClr val="black">
                  <a:lumMod val="50000"/>
                  <a:lumOff val="50000"/>
                </a:prstClr>
              </a:solidFill>
            </a:endParaRPr>
          </a:p>
        </p:txBody>
      </p:sp>
      <p:sp>
        <p:nvSpPr>
          <p:cNvPr id="5" name="Footer Placeholder 4"/>
          <p:cNvSpPr>
            <a:spLocks noGrp="1"/>
          </p:cNvSpPr>
          <p:nvPr>
            <p:ph type="ftr" sz="quarter" idx="3"/>
          </p:nvPr>
        </p:nvSpPr>
        <p:spPr>
          <a:xfrm>
            <a:off x="609609" y="6172208"/>
            <a:ext cx="4470401" cy="365125"/>
          </a:xfrm>
          <a:prstGeom prst="rect">
            <a:avLst/>
          </a:prstGeom>
        </p:spPr>
        <p:txBody>
          <a:bodyPr vert="horz" lIns="121912" tIns="60956" rIns="121912" bIns="60956" rtlCol="0" anchor="ctr"/>
          <a:lstStyle>
            <a:lvl1pPr algn="l">
              <a:defRPr sz="1500" b="1">
                <a:solidFill>
                  <a:schemeClr val="tx1">
                    <a:lumMod val="50000"/>
                    <a:lumOff val="50000"/>
                  </a:schemeClr>
                </a:solidFill>
              </a:defRPr>
            </a:lvl1pPr>
          </a:lstStyle>
          <a:p>
            <a:pPr defTabSz="1219110" rtl="1"/>
            <a:endParaRPr lang="fa-IR">
              <a:solidFill>
                <a:prstClr val="black">
                  <a:lumMod val="50000"/>
                  <a:lumOff val="50000"/>
                </a:prstClr>
              </a:solidFill>
            </a:endParaRPr>
          </a:p>
        </p:txBody>
      </p:sp>
      <p:sp>
        <p:nvSpPr>
          <p:cNvPr id="6" name="Slide Number Placeholder 5"/>
          <p:cNvSpPr>
            <a:spLocks noGrp="1"/>
          </p:cNvSpPr>
          <p:nvPr>
            <p:ph type="sldNum" sz="quarter" idx="4"/>
          </p:nvPr>
        </p:nvSpPr>
        <p:spPr>
          <a:xfrm>
            <a:off x="5080000" y="6172208"/>
            <a:ext cx="2438400" cy="365125"/>
          </a:xfrm>
          <a:prstGeom prst="rect">
            <a:avLst/>
          </a:prstGeom>
        </p:spPr>
        <p:txBody>
          <a:bodyPr vert="horz" lIns="121912" tIns="60956" rIns="121912" bIns="60956" rtlCol="0" anchor="ctr"/>
          <a:lstStyle>
            <a:lvl1pPr algn="ctr">
              <a:defRPr sz="1600" b="1">
                <a:solidFill>
                  <a:schemeClr val="tx1">
                    <a:lumMod val="50000"/>
                    <a:lumOff val="50000"/>
                  </a:schemeClr>
                </a:solidFill>
              </a:defRPr>
            </a:lvl1pPr>
          </a:lstStyle>
          <a:p>
            <a:pPr defTabSz="1219110" rtl="1"/>
            <a:fld id="{A78B1943-F7DB-4B83-82B6-1F66EB58AA06}" type="slidenum">
              <a:rPr lang="fa-IR" smtClean="0">
                <a:solidFill>
                  <a:prstClr val="black">
                    <a:lumMod val="50000"/>
                    <a:lumOff val="50000"/>
                  </a:prstClr>
                </a:solidFill>
              </a:rPr>
              <a:pPr defTabSz="1219110" rtl="1"/>
              <a:t>‹#›</a:t>
            </a:fld>
            <a:endParaRPr lang="fa-IR">
              <a:solidFill>
                <a:prstClr val="black">
                  <a:lumMod val="50000"/>
                  <a:lumOff val="50000"/>
                </a:prstClr>
              </a:solidFill>
            </a:endParaRPr>
          </a:p>
        </p:txBody>
      </p:sp>
    </p:spTree>
    <p:extLst>
      <p:ext uri="{BB962C8B-B14F-4D97-AF65-F5344CB8AC3E}">
        <p14:creationId xmlns:p14="http://schemas.microsoft.com/office/powerpoint/2010/main" val="30805721"/>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66" r:id="rId12"/>
    <p:sldLayoutId id="2147483867" r:id="rId13"/>
    <p:sldLayoutId id="2147483860" r:id="rId14"/>
    <p:sldLayoutId id="2147483691" r:id="rId15"/>
  </p:sldLayoutIdLst>
  <p:txStyles>
    <p:titleStyle>
      <a:lvl1pPr marL="426688" indent="-426688" algn="r" defTabSz="1219110" rtl="1" eaLnBrk="1" latinLnBrk="0" hangingPunct="1">
        <a:spcBef>
          <a:spcPct val="0"/>
        </a:spcBef>
        <a:buClr>
          <a:schemeClr val="accent6">
            <a:lumMod val="75000"/>
          </a:schemeClr>
        </a:buClr>
        <a:buSzPct val="128000"/>
        <a:buFont typeface="Georgia" pitchFamily="18" charset="0"/>
        <a:buChar char="*"/>
        <a:defRPr sz="61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0477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900" kern="1200">
          <a:solidFill>
            <a:schemeClr val="tx1">
              <a:lumMod val="75000"/>
              <a:lumOff val="25000"/>
            </a:schemeClr>
          </a:solidFill>
          <a:latin typeface="+mn-lt"/>
          <a:ea typeface="+mn-ea"/>
          <a:cs typeface="+mn-cs"/>
        </a:defRPr>
      </a:lvl1pPr>
      <a:lvl2pPr marL="73146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700" kern="1200">
          <a:solidFill>
            <a:schemeClr val="tx1">
              <a:lumMod val="75000"/>
              <a:lumOff val="25000"/>
            </a:schemeClr>
          </a:solidFill>
          <a:latin typeface="+mn-lt"/>
          <a:ea typeface="+mn-ea"/>
          <a:cs typeface="+mn-cs"/>
        </a:defRPr>
      </a:lvl2pPr>
      <a:lvl3pPr marL="1097199"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400" kern="1200">
          <a:solidFill>
            <a:schemeClr val="tx1">
              <a:lumMod val="75000"/>
              <a:lumOff val="25000"/>
            </a:schemeClr>
          </a:solidFill>
          <a:latin typeface="+mn-lt"/>
          <a:ea typeface="+mn-ea"/>
          <a:cs typeface="+mn-cs"/>
        </a:defRPr>
      </a:lvl3pPr>
      <a:lvl4pPr marL="1462930"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100" kern="1200">
          <a:solidFill>
            <a:schemeClr val="tx1">
              <a:lumMod val="75000"/>
              <a:lumOff val="25000"/>
            </a:schemeClr>
          </a:solidFill>
          <a:latin typeface="+mn-lt"/>
          <a:ea typeface="+mn-ea"/>
          <a:cs typeface="+mn-cs"/>
        </a:defRPr>
      </a:lvl4pPr>
      <a:lvl5pPr marL="185304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5pPr>
      <a:lvl6pPr marL="2218779"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6pPr>
      <a:lvl7pPr marL="2621084"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7pPr>
      <a:lvl8pPr marL="3047772"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8pPr>
      <a:lvl9pPr marL="3450078"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9pPr>
    </p:bodyStyle>
    <p:otherStyle>
      <a:defPPr>
        <a:defRPr lang="en-US"/>
      </a:defPPr>
      <a:lvl1pPr marL="0" algn="r" defTabSz="1219110" rtl="1" eaLnBrk="1" latinLnBrk="0" hangingPunct="1">
        <a:defRPr sz="2400" kern="1200">
          <a:solidFill>
            <a:schemeClr val="tx1"/>
          </a:solidFill>
          <a:latin typeface="+mn-lt"/>
          <a:ea typeface="+mn-ea"/>
          <a:cs typeface="+mn-cs"/>
        </a:defRPr>
      </a:lvl1pPr>
      <a:lvl2pPr marL="609555" algn="r" defTabSz="1219110" rtl="1" eaLnBrk="1" latinLnBrk="0" hangingPunct="1">
        <a:defRPr sz="2400" kern="1200">
          <a:solidFill>
            <a:schemeClr val="tx1"/>
          </a:solidFill>
          <a:latin typeface="+mn-lt"/>
          <a:ea typeface="+mn-ea"/>
          <a:cs typeface="+mn-cs"/>
        </a:defRPr>
      </a:lvl2pPr>
      <a:lvl3pPr marL="1219110" algn="r" defTabSz="1219110" rtl="1" eaLnBrk="1" latinLnBrk="0" hangingPunct="1">
        <a:defRPr sz="2400" kern="1200">
          <a:solidFill>
            <a:schemeClr val="tx1"/>
          </a:solidFill>
          <a:latin typeface="+mn-lt"/>
          <a:ea typeface="+mn-ea"/>
          <a:cs typeface="+mn-cs"/>
        </a:defRPr>
      </a:lvl3pPr>
      <a:lvl4pPr marL="1828664" algn="r" defTabSz="1219110" rtl="1" eaLnBrk="1" latinLnBrk="0" hangingPunct="1">
        <a:defRPr sz="2400" kern="1200">
          <a:solidFill>
            <a:schemeClr val="tx1"/>
          </a:solidFill>
          <a:latin typeface="+mn-lt"/>
          <a:ea typeface="+mn-ea"/>
          <a:cs typeface="+mn-cs"/>
        </a:defRPr>
      </a:lvl4pPr>
      <a:lvl5pPr marL="2438218" algn="r" defTabSz="1219110" rtl="1" eaLnBrk="1" latinLnBrk="0" hangingPunct="1">
        <a:defRPr sz="2400" kern="1200">
          <a:solidFill>
            <a:schemeClr val="tx1"/>
          </a:solidFill>
          <a:latin typeface="+mn-lt"/>
          <a:ea typeface="+mn-ea"/>
          <a:cs typeface="+mn-cs"/>
        </a:defRPr>
      </a:lvl5pPr>
      <a:lvl6pPr marL="3047772" algn="r" defTabSz="1219110" rtl="1" eaLnBrk="1" latinLnBrk="0" hangingPunct="1">
        <a:defRPr sz="2400" kern="1200">
          <a:solidFill>
            <a:schemeClr val="tx1"/>
          </a:solidFill>
          <a:latin typeface="+mn-lt"/>
          <a:ea typeface="+mn-ea"/>
          <a:cs typeface="+mn-cs"/>
        </a:defRPr>
      </a:lvl6pPr>
      <a:lvl7pPr marL="3657327" algn="r" defTabSz="1219110" rtl="1" eaLnBrk="1" latinLnBrk="0" hangingPunct="1">
        <a:defRPr sz="2400" kern="1200">
          <a:solidFill>
            <a:schemeClr val="tx1"/>
          </a:solidFill>
          <a:latin typeface="+mn-lt"/>
          <a:ea typeface="+mn-ea"/>
          <a:cs typeface="+mn-cs"/>
        </a:defRPr>
      </a:lvl7pPr>
      <a:lvl8pPr marL="4266880" algn="r" defTabSz="1219110" rtl="1" eaLnBrk="1" latinLnBrk="0" hangingPunct="1">
        <a:defRPr sz="2400" kern="1200">
          <a:solidFill>
            <a:schemeClr val="tx1"/>
          </a:solidFill>
          <a:latin typeface="+mn-lt"/>
          <a:ea typeface="+mn-ea"/>
          <a:cs typeface="+mn-cs"/>
        </a:defRPr>
      </a:lvl8pPr>
      <a:lvl9pPr marL="4876435" algn="r" defTabSz="1219110" rtl="1"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1000"/>
            <a:lum/>
          </a:blip>
          <a:srcRect/>
          <a:stretch>
            <a:fillRect t="-9000" b="-9000"/>
          </a:stretch>
        </a:blipFill>
        <a:effectLst/>
      </p:bgPr>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dirty="0">
              <a:solidFill>
                <a:prstClr val="white"/>
              </a:solidFill>
            </a:endParaRPr>
          </a:p>
        </p:txBody>
      </p:sp>
      <p:sp>
        <p:nvSpPr>
          <p:cNvPr id="9" name="Rectangle 8"/>
          <p:cNvSpPr/>
          <p:nvPr/>
        </p:nvSpPr>
        <p:spPr>
          <a:xfrm>
            <a:off x="0" y="3768304"/>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algn="ctr" defTabSz="1219110" rtl="1"/>
            <a:endParaRPr lang="en-US" sz="2400">
              <a:solidFill>
                <a:prstClr val="white"/>
              </a:solidFill>
            </a:endParaRPr>
          </a:p>
        </p:txBody>
      </p:sp>
      <p:sp>
        <p:nvSpPr>
          <p:cNvPr id="2" name="Title Placeholder 1"/>
          <p:cNvSpPr>
            <a:spLocks noGrp="1"/>
          </p:cNvSpPr>
          <p:nvPr>
            <p:ph type="title"/>
          </p:nvPr>
        </p:nvSpPr>
        <p:spPr>
          <a:xfrm>
            <a:off x="2391055" y="4372168"/>
            <a:ext cx="8683348" cy="1143000"/>
          </a:xfrm>
          <a:prstGeom prst="rect">
            <a:avLst/>
          </a:prstGeom>
          <a:effectLst/>
        </p:spPr>
        <p:txBody>
          <a:bodyPr vert="horz" lIns="121912" tIns="60956" rIns="121912" bIns="60956"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524000" y="732260"/>
            <a:ext cx="8534400" cy="3474720"/>
          </a:xfrm>
          <a:prstGeom prst="rect">
            <a:avLst/>
          </a:prstGeom>
        </p:spPr>
        <p:txBody>
          <a:bodyPr vert="horz" lIns="121912" tIns="60956" rIns="121912" bIns="6095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00" y="6172200"/>
            <a:ext cx="3352800" cy="365125"/>
          </a:xfrm>
          <a:prstGeom prst="rect">
            <a:avLst/>
          </a:prstGeom>
        </p:spPr>
        <p:txBody>
          <a:bodyPr vert="horz" lIns="121912" tIns="60956" rIns="121912" bIns="60956" rtlCol="0" anchor="ctr"/>
          <a:lstStyle>
            <a:lvl1pPr algn="r">
              <a:defRPr sz="1500" b="1">
                <a:solidFill>
                  <a:schemeClr val="tx1">
                    <a:lumMod val="50000"/>
                    <a:lumOff val="50000"/>
                  </a:schemeClr>
                </a:solidFill>
              </a:defRPr>
            </a:lvl1pPr>
          </a:lstStyle>
          <a:p>
            <a:pPr defTabSz="1219110" rtl="1"/>
            <a:fld id="{394518BD-3A52-456F-A955-CCCE58ABE3BC}" type="datetimeFigureOut">
              <a:rPr lang="fa-IR" smtClean="0">
                <a:solidFill>
                  <a:prstClr val="black">
                    <a:lumMod val="50000"/>
                    <a:lumOff val="50000"/>
                  </a:prstClr>
                </a:solidFill>
              </a:rPr>
              <a:pPr defTabSz="1219110" rtl="1"/>
              <a:t>03/11/1445</a:t>
            </a:fld>
            <a:endParaRPr lang="fa-IR">
              <a:solidFill>
                <a:prstClr val="black">
                  <a:lumMod val="50000"/>
                  <a:lumOff val="50000"/>
                </a:prstClr>
              </a:solidFill>
            </a:endParaRPr>
          </a:p>
        </p:txBody>
      </p:sp>
      <p:sp>
        <p:nvSpPr>
          <p:cNvPr id="5" name="Footer Placeholder 4"/>
          <p:cNvSpPr>
            <a:spLocks noGrp="1"/>
          </p:cNvSpPr>
          <p:nvPr>
            <p:ph type="ftr" sz="quarter" idx="3"/>
          </p:nvPr>
        </p:nvSpPr>
        <p:spPr>
          <a:xfrm>
            <a:off x="609604" y="6172200"/>
            <a:ext cx="4470401" cy="365125"/>
          </a:xfrm>
          <a:prstGeom prst="rect">
            <a:avLst/>
          </a:prstGeom>
        </p:spPr>
        <p:txBody>
          <a:bodyPr vert="horz" lIns="121912" tIns="60956" rIns="121912" bIns="60956" rtlCol="0" anchor="ctr"/>
          <a:lstStyle>
            <a:lvl1pPr algn="l">
              <a:defRPr sz="1500" b="1">
                <a:solidFill>
                  <a:schemeClr val="tx1">
                    <a:lumMod val="50000"/>
                    <a:lumOff val="50000"/>
                  </a:schemeClr>
                </a:solidFill>
              </a:defRPr>
            </a:lvl1pPr>
          </a:lstStyle>
          <a:p>
            <a:pPr defTabSz="1219110" rtl="1"/>
            <a:endParaRPr lang="fa-IR">
              <a:solidFill>
                <a:prstClr val="black">
                  <a:lumMod val="50000"/>
                  <a:lumOff val="50000"/>
                </a:prstClr>
              </a:solidFill>
            </a:endParaRPr>
          </a:p>
        </p:txBody>
      </p:sp>
      <p:sp>
        <p:nvSpPr>
          <p:cNvPr id="6" name="Slide Number Placeholder 5"/>
          <p:cNvSpPr>
            <a:spLocks noGrp="1"/>
          </p:cNvSpPr>
          <p:nvPr>
            <p:ph type="sldNum" sz="quarter" idx="4"/>
          </p:nvPr>
        </p:nvSpPr>
        <p:spPr>
          <a:xfrm>
            <a:off x="5080000" y="6172200"/>
            <a:ext cx="2438400" cy="365125"/>
          </a:xfrm>
          <a:prstGeom prst="rect">
            <a:avLst/>
          </a:prstGeom>
        </p:spPr>
        <p:txBody>
          <a:bodyPr vert="horz" lIns="121912" tIns="60956" rIns="121912" bIns="60956" rtlCol="0" anchor="ctr"/>
          <a:lstStyle>
            <a:lvl1pPr algn="ctr">
              <a:defRPr sz="1600" b="1">
                <a:solidFill>
                  <a:schemeClr val="tx1">
                    <a:lumMod val="50000"/>
                    <a:lumOff val="50000"/>
                  </a:schemeClr>
                </a:solidFill>
              </a:defRPr>
            </a:lvl1pPr>
          </a:lstStyle>
          <a:p>
            <a:pPr defTabSz="1219110" rtl="1"/>
            <a:fld id="{A78B1943-F7DB-4B83-82B6-1F66EB58AA06}" type="slidenum">
              <a:rPr lang="fa-IR" smtClean="0">
                <a:solidFill>
                  <a:prstClr val="black">
                    <a:lumMod val="50000"/>
                    <a:lumOff val="50000"/>
                  </a:prstClr>
                </a:solidFill>
              </a:rPr>
              <a:pPr defTabSz="1219110" rtl="1"/>
              <a:t>‹#›</a:t>
            </a:fld>
            <a:endParaRPr lang="fa-IR">
              <a:solidFill>
                <a:prstClr val="black">
                  <a:lumMod val="50000"/>
                  <a:lumOff val="50000"/>
                </a:prstClr>
              </a:solidFill>
            </a:endParaRPr>
          </a:p>
        </p:txBody>
      </p:sp>
    </p:spTree>
    <p:extLst>
      <p:ext uri="{BB962C8B-B14F-4D97-AF65-F5344CB8AC3E}">
        <p14:creationId xmlns:p14="http://schemas.microsoft.com/office/powerpoint/2010/main" val="3734741148"/>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Lst>
  <p:txStyles>
    <p:titleStyle>
      <a:lvl1pPr marL="426688" indent="-426688" algn="r" defTabSz="1219110" rtl="1" eaLnBrk="1" latinLnBrk="0" hangingPunct="1">
        <a:spcBef>
          <a:spcPct val="0"/>
        </a:spcBef>
        <a:buClr>
          <a:schemeClr val="accent6">
            <a:lumMod val="75000"/>
          </a:schemeClr>
        </a:buClr>
        <a:buSzPct val="128000"/>
        <a:buFont typeface="Georgia" pitchFamily="18" charset="0"/>
        <a:buChar char="*"/>
        <a:defRPr sz="61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0477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900" kern="1200">
          <a:solidFill>
            <a:schemeClr val="tx1">
              <a:lumMod val="75000"/>
              <a:lumOff val="25000"/>
            </a:schemeClr>
          </a:solidFill>
          <a:latin typeface="+mn-lt"/>
          <a:ea typeface="+mn-ea"/>
          <a:cs typeface="+mn-cs"/>
        </a:defRPr>
      </a:lvl1pPr>
      <a:lvl2pPr marL="73146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700" kern="1200">
          <a:solidFill>
            <a:schemeClr val="tx1">
              <a:lumMod val="75000"/>
              <a:lumOff val="25000"/>
            </a:schemeClr>
          </a:solidFill>
          <a:latin typeface="+mn-lt"/>
          <a:ea typeface="+mn-ea"/>
          <a:cs typeface="+mn-cs"/>
        </a:defRPr>
      </a:lvl2pPr>
      <a:lvl3pPr marL="1097199"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400" kern="1200">
          <a:solidFill>
            <a:schemeClr val="tx1">
              <a:lumMod val="75000"/>
              <a:lumOff val="25000"/>
            </a:schemeClr>
          </a:solidFill>
          <a:latin typeface="+mn-lt"/>
          <a:ea typeface="+mn-ea"/>
          <a:cs typeface="+mn-cs"/>
        </a:defRPr>
      </a:lvl3pPr>
      <a:lvl4pPr marL="1462930"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100" kern="1200">
          <a:solidFill>
            <a:schemeClr val="tx1">
              <a:lumMod val="75000"/>
              <a:lumOff val="25000"/>
            </a:schemeClr>
          </a:solidFill>
          <a:latin typeface="+mn-lt"/>
          <a:ea typeface="+mn-ea"/>
          <a:cs typeface="+mn-cs"/>
        </a:defRPr>
      </a:lvl4pPr>
      <a:lvl5pPr marL="185304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5pPr>
      <a:lvl6pPr marL="2218779"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6pPr>
      <a:lvl7pPr marL="2621084"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7pPr>
      <a:lvl8pPr marL="3047772"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8pPr>
      <a:lvl9pPr marL="3450078"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9pPr>
    </p:bodyStyle>
    <p:otherStyle>
      <a:defPPr>
        <a:defRPr lang="en-US"/>
      </a:defPPr>
      <a:lvl1pPr marL="0" algn="r" defTabSz="1219110" rtl="1" eaLnBrk="1" latinLnBrk="0" hangingPunct="1">
        <a:defRPr sz="2400" kern="1200">
          <a:solidFill>
            <a:schemeClr val="tx1"/>
          </a:solidFill>
          <a:latin typeface="+mn-lt"/>
          <a:ea typeface="+mn-ea"/>
          <a:cs typeface="+mn-cs"/>
        </a:defRPr>
      </a:lvl1pPr>
      <a:lvl2pPr marL="609555" algn="r" defTabSz="1219110" rtl="1" eaLnBrk="1" latinLnBrk="0" hangingPunct="1">
        <a:defRPr sz="2400" kern="1200">
          <a:solidFill>
            <a:schemeClr val="tx1"/>
          </a:solidFill>
          <a:latin typeface="+mn-lt"/>
          <a:ea typeface="+mn-ea"/>
          <a:cs typeface="+mn-cs"/>
        </a:defRPr>
      </a:lvl2pPr>
      <a:lvl3pPr marL="1219110" algn="r" defTabSz="1219110" rtl="1" eaLnBrk="1" latinLnBrk="0" hangingPunct="1">
        <a:defRPr sz="2400" kern="1200">
          <a:solidFill>
            <a:schemeClr val="tx1"/>
          </a:solidFill>
          <a:latin typeface="+mn-lt"/>
          <a:ea typeface="+mn-ea"/>
          <a:cs typeface="+mn-cs"/>
        </a:defRPr>
      </a:lvl3pPr>
      <a:lvl4pPr marL="1828664" algn="r" defTabSz="1219110" rtl="1" eaLnBrk="1" latinLnBrk="0" hangingPunct="1">
        <a:defRPr sz="2400" kern="1200">
          <a:solidFill>
            <a:schemeClr val="tx1"/>
          </a:solidFill>
          <a:latin typeface="+mn-lt"/>
          <a:ea typeface="+mn-ea"/>
          <a:cs typeface="+mn-cs"/>
        </a:defRPr>
      </a:lvl4pPr>
      <a:lvl5pPr marL="2438218" algn="r" defTabSz="1219110" rtl="1" eaLnBrk="1" latinLnBrk="0" hangingPunct="1">
        <a:defRPr sz="2400" kern="1200">
          <a:solidFill>
            <a:schemeClr val="tx1"/>
          </a:solidFill>
          <a:latin typeface="+mn-lt"/>
          <a:ea typeface="+mn-ea"/>
          <a:cs typeface="+mn-cs"/>
        </a:defRPr>
      </a:lvl5pPr>
      <a:lvl6pPr marL="3047772" algn="r" defTabSz="1219110" rtl="1" eaLnBrk="1" latinLnBrk="0" hangingPunct="1">
        <a:defRPr sz="2400" kern="1200">
          <a:solidFill>
            <a:schemeClr val="tx1"/>
          </a:solidFill>
          <a:latin typeface="+mn-lt"/>
          <a:ea typeface="+mn-ea"/>
          <a:cs typeface="+mn-cs"/>
        </a:defRPr>
      </a:lvl6pPr>
      <a:lvl7pPr marL="3657327" algn="r" defTabSz="1219110" rtl="1" eaLnBrk="1" latinLnBrk="0" hangingPunct="1">
        <a:defRPr sz="2400" kern="1200">
          <a:solidFill>
            <a:schemeClr val="tx1"/>
          </a:solidFill>
          <a:latin typeface="+mn-lt"/>
          <a:ea typeface="+mn-ea"/>
          <a:cs typeface="+mn-cs"/>
        </a:defRPr>
      </a:lvl7pPr>
      <a:lvl8pPr marL="4266880" algn="r" defTabSz="1219110" rtl="1" eaLnBrk="1" latinLnBrk="0" hangingPunct="1">
        <a:defRPr sz="2400" kern="1200">
          <a:solidFill>
            <a:schemeClr val="tx1"/>
          </a:solidFill>
          <a:latin typeface="+mn-lt"/>
          <a:ea typeface="+mn-ea"/>
          <a:cs typeface="+mn-cs"/>
        </a:defRPr>
      </a:lvl8pPr>
      <a:lvl9pPr marL="4876435" algn="r" defTabSz="1219110" rtl="1"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51000"/>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26" tIns="45718" rIns="91426" bIns="45718"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26" tIns="45718" rIns="91426" bIns="45718"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26" tIns="45718" rIns="91426" bIns="45718"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26" tIns="45718" rIns="91426" bIns="45718"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26" tIns="45718" rIns="91426" bIns="45718" rtlCol="0" anchor="ctr"/>
          <a:lstStyle>
            <a:lvl1pPr algn="r">
              <a:defRPr sz="1200">
                <a:solidFill>
                  <a:schemeClr val="tx1">
                    <a:tint val="75000"/>
                  </a:schemeClr>
                </a:solidFill>
              </a:defRPr>
            </a:lvl1pPr>
          </a:lstStyle>
          <a:p>
            <a:fld id="{98AEBE12-D0C9-43BF-A6CD-079AE7881366}" type="slidenum">
              <a:rPr lang="en-US" smtClean="0">
                <a:solidFill>
                  <a:prstClr val="black">
                    <a:tint val="75000"/>
                  </a:prstClr>
                </a:solidFill>
              </a:rPr>
              <a:pPr/>
              <a:t>‹#›</a:t>
            </a:fld>
            <a:endParaRPr lang="en-US" dirty="0">
              <a:solidFill>
                <a:prstClr val="black">
                  <a:tint val="75000"/>
                </a:prstClr>
              </a:solidFill>
            </a:endParaRPr>
          </a:p>
        </p:txBody>
      </p:sp>
      <p:pic>
        <p:nvPicPr>
          <p:cNvPr id="7" name="Picture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699200" y="72048"/>
            <a:ext cx="1492800" cy="1087679"/>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8" name="TextBox 6"/>
          <p:cNvSpPr txBox="1"/>
          <p:nvPr userDrawn="1"/>
        </p:nvSpPr>
        <p:spPr>
          <a:xfrm>
            <a:off x="10609729" y="1302882"/>
            <a:ext cx="1488141" cy="379588"/>
          </a:xfrm>
          <a:prstGeom prst="rect">
            <a:avLst/>
          </a:prstGeom>
          <a:noFill/>
        </p:spPr>
        <p:txBody>
          <a:bodyPr wrap="square" lIns="91396" tIns="45718" rIns="91396" bIns="45718" rtlCol="1">
            <a:spAutoFit/>
          </a:bodyPr>
          <a:lstStyle>
            <a:defPPr>
              <a:defRPr lang="en-US"/>
            </a:defPPr>
            <a:lvl1pPr marL="0" algn="l" defTabSz="914196" rtl="0" eaLnBrk="1" latinLnBrk="0" hangingPunct="1">
              <a:defRPr sz="1900" kern="1200">
                <a:solidFill>
                  <a:schemeClr val="tx1"/>
                </a:solidFill>
                <a:latin typeface="+mn-lt"/>
                <a:ea typeface="+mn-ea"/>
                <a:cs typeface="+mn-cs"/>
              </a:defRPr>
            </a:lvl1pPr>
            <a:lvl2pPr marL="457095" algn="l" defTabSz="914196" rtl="0" eaLnBrk="1" latinLnBrk="0" hangingPunct="1">
              <a:defRPr sz="1900" kern="1200">
                <a:solidFill>
                  <a:schemeClr val="tx1"/>
                </a:solidFill>
                <a:latin typeface="+mn-lt"/>
                <a:ea typeface="+mn-ea"/>
                <a:cs typeface="+mn-cs"/>
              </a:defRPr>
            </a:lvl2pPr>
            <a:lvl3pPr marL="914196" algn="l" defTabSz="914196" rtl="0" eaLnBrk="1" latinLnBrk="0" hangingPunct="1">
              <a:defRPr sz="1900" kern="1200">
                <a:solidFill>
                  <a:schemeClr val="tx1"/>
                </a:solidFill>
                <a:latin typeface="+mn-lt"/>
                <a:ea typeface="+mn-ea"/>
                <a:cs typeface="+mn-cs"/>
              </a:defRPr>
            </a:lvl3pPr>
            <a:lvl4pPr marL="1371294" algn="l" defTabSz="914196" rtl="0" eaLnBrk="1" latinLnBrk="0" hangingPunct="1">
              <a:defRPr sz="1900" kern="1200">
                <a:solidFill>
                  <a:schemeClr val="tx1"/>
                </a:solidFill>
                <a:latin typeface="+mn-lt"/>
                <a:ea typeface="+mn-ea"/>
                <a:cs typeface="+mn-cs"/>
              </a:defRPr>
            </a:lvl4pPr>
            <a:lvl5pPr marL="1828392" algn="l" defTabSz="914196" rtl="0" eaLnBrk="1" latinLnBrk="0" hangingPunct="1">
              <a:defRPr sz="1900" kern="1200">
                <a:solidFill>
                  <a:schemeClr val="tx1"/>
                </a:solidFill>
                <a:latin typeface="+mn-lt"/>
                <a:ea typeface="+mn-ea"/>
                <a:cs typeface="+mn-cs"/>
              </a:defRPr>
            </a:lvl5pPr>
            <a:lvl6pPr marL="2285494" algn="l" defTabSz="914196" rtl="0" eaLnBrk="1" latinLnBrk="0" hangingPunct="1">
              <a:defRPr sz="1900" kern="1200">
                <a:solidFill>
                  <a:schemeClr val="tx1"/>
                </a:solidFill>
                <a:latin typeface="+mn-lt"/>
                <a:ea typeface="+mn-ea"/>
                <a:cs typeface="+mn-cs"/>
              </a:defRPr>
            </a:lvl6pPr>
            <a:lvl7pPr marL="2742586" algn="l" defTabSz="914196" rtl="0" eaLnBrk="1" latinLnBrk="0" hangingPunct="1">
              <a:defRPr sz="1900" kern="1200">
                <a:solidFill>
                  <a:schemeClr val="tx1"/>
                </a:solidFill>
                <a:latin typeface="+mn-lt"/>
                <a:ea typeface="+mn-ea"/>
                <a:cs typeface="+mn-cs"/>
              </a:defRPr>
            </a:lvl7pPr>
            <a:lvl8pPr marL="3199680" algn="l" defTabSz="914196" rtl="0" eaLnBrk="1" latinLnBrk="0" hangingPunct="1">
              <a:defRPr sz="1900" kern="1200">
                <a:solidFill>
                  <a:schemeClr val="tx1"/>
                </a:solidFill>
                <a:latin typeface="+mn-lt"/>
                <a:ea typeface="+mn-ea"/>
                <a:cs typeface="+mn-cs"/>
              </a:defRPr>
            </a:lvl8pPr>
            <a:lvl9pPr marL="3656775" algn="l" defTabSz="914196" rtl="0" eaLnBrk="1" latinLnBrk="0" hangingPunct="1">
              <a:defRPr sz="1900" kern="1200">
                <a:solidFill>
                  <a:schemeClr val="tx1"/>
                </a:solidFill>
                <a:latin typeface="+mn-lt"/>
                <a:ea typeface="+mn-ea"/>
                <a:cs typeface="+mn-cs"/>
              </a:defRPr>
            </a:lvl9pPr>
          </a:lstStyle>
          <a:p>
            <a:pPr algn="ctr" rtl="1"/>
            <a:r>
              <a:rPr lang="fa-IR" sz="900" dirty="0">
                <a:solidFill>
                  <a:prstClr val="black"/>
                </a:solidFill>
                <a:cs typeface="B Titr" panose="00000700000000000000" pitchFamily="2" charset="-78"/>
              </a:rPr>
              <a:t>وزارت جهاد کشاورزی </a:t>
            </a:r>
          </a:p>
          <a:p>
            <a:pPr algn="ctr" rtl="1"/>
            <a:r>
              <a:rPr lang="fa-IR" sz="900" dirty="0">
                <a:solidFill>
                  <a:prstClr val="black"/>
                </a:solidFill>
                <a:cs typeface="B Titr" panose="00000700000000000000" pitchFamily="2" charset="-78"/>
              </a:rPr>
              <a:t>دفتر هماهنگی امور استانها</a:t>
            </a:r>
          </a:p>
        </p:txBody>
      </p:sp>
    </p:spTree>
    <p:extLst>
      <p:ext uri="{BB962C8B-B14F-4D97-AF65-F5344CB8AC3E}">
        <p14:creationId xmlns:p14="http://schemas.microsoft.com/office/powerpoint/2010/main" val="2539593049"/>
      </p:ext>
    </p:extLst>
  </p:cSld>
  <p:clrMap bg1="lt1" tx1="dk1" bg2="lt2" tx2="dk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 id="2147483902" r:id="rId10"/>
    <p:sldLayoutId id="2147483903" r:id="rId11"/>
    <p:sldLayoutId id="2147483904" r:id="rId12"/>
  </p:sldLayoutIdLst>
  <p:hf hdr="0" ftr="0" dt="0"/>
  <p:txStyles>
    <p:titleStyle>
      <a:lvl1pPr algn="l" defTabSz="91424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62" indent="-228562" algn="l" defTabSz="91424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86" indent="-228562" algn="l" defTabSz="91424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02" indent="-228562" algn="l" defTabSz="91424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920" indent="-228562" algn="l" defTabSz="914241"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7039" indent="-228562" algn="l" defTabSz="914241"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161" indent="-228562" algn="l" defTabSz="914241"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282" indent="-228562" algn="l" defTabSz="914241"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402" indent="-228562" algn="l" defTabSz="914241"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526" indent="-228562" algn="l" defTabSz="914241"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241" rtl="0" eaLnBrk="1" latinLnBrk="0" hangingPunct="1">
        <a:defRPr sz="1900" kern="1200">
          <a:solidFill>
            <a:schemeClr val="tx1"/>
          </a:solidFill>
          <a:latin typeface="+mn-lt"/>
          <a:ea typeface="+mn-ea"/>
          <a:cs typeface="+mn-cs"/>
        </a:defRPr>
      </a:lvl1pPr>
      <a:lvl2pPr marL="457119" algn="l" defTabSz="914241" rtl="0" eaLnBrk="1" latinLnBrk="0" hangingPunct="1">
        <a:defRPr sz="1900" kern="1200">
          <a:solidFill>
            <a:schemeClr val="tx1"/>
          </a:solidFill>
          <a:latin typeface="+mn-lt"/>
          <a:ea typeface="+mn-ea"/>
          <a:cs typeface="+mn-cs"/>
        </a:defRPr>
      </a:lvl2pPr>
      <a:lvl3pPr marL="914241" algn="l" defTabSz="914241" rtl="0" eaLnBrk="1" latinLnBrk="0" hangingPunct="1">
        <a:defRPr sz="1900" kern="1200">
          <a:solidFill>
            <a:schemeClr val="tx1"/>
          </a:solidFill>
          <a:latin typeface="+mn-lt"/>
          <a:ea typeface="+mn-ea"/>
          <a:cs typeface="+mn-cs"/>
        </a:defRPr>
      </a:lvl3pPr>
      <a:lvl4pPr marL="1371362" algn="l" defTabSz="914241" rtl="0" eaLnBrk="1" latinLnBrk="0" hangingPunct="1">
        <a:defRPr sz="1900" kern="1200">
          <a:solidFill>
            <a:schemeClr val="tx1"/>
          </a:solidFill>
          <a:latin typeface="+mn-lt"/>
          <a:ea typeface="+mn-ea"/>
          <a:cs typeface="+mn-cs"/>
        </a:defRPr>
      </a:lvl4pPr>
      <a:lvl5pPr marL="1828482" algn="l" defTabSz="914241" rtl="0" eaLnBrk="1" latinLnBrk="0" hangingPunct="1">
        <a:defRPr sz="1900" kern="1200">
          <a:solidFill>
            <a:schemeClr val="tx1"/>
          </a:solidFill>
          <a:latin typeface="+mn-lt"/>
          <a:ea typeface="+mn-ea"/>
          <a:cs typeface="+mn-cs"/>
        </a:defRPr>
      </a:lvl5pPr>
      <a:lvl6pPr marL="2285606" algn="l" defTabSz="914241" rtl="0" eaLnBrk="1" latinLnBrk="0" hangingPunct="1">
        <a:defRPr sz="1900" kern="1200">
          <a:solidFill>
            <a:schemeClr val="tx1"/>
          </a:solidFill>
          <a:latin typeface="+mn-lt"/>
          <a:ea typeface="+mn-ea"/>
          <a:cs typeface="+mn-cs"/>
        </a:defRPr>
      </a:lvl6pPr>
      <a:lvl7pPr marL="2742722" algn="l" defTabSz="914241" rtl="0" eaLnBrk="1" latinLnBrk="0" hangingPunct="1">
        <a:defRPr sz="1900" kern="1200">
          <a:solidFill>
            <a:schemeClr val="tx1"/>
          </a:solidFill>
          <a:latin typeface="+mn-lt"/>
          <a:ea typeface="+mn-ea"/>
          <a:cs typeface="+mn-cs"/>
        </a:defRPr>
      </a:lvl7pPr>
      <a:lvl8pPr marL="3199840" algn="l" defTabSz="914241" rtl="0" eaLnBrk="1" latinLnBrk="0" hangingPunct="1">
        <a:defRPr sz="1900" kern="1200">
          <a:solidFill>
            <a:schemeClr val="tx1"/>
          </a:solidFill>
          <a:latin typeface="+mn-lt"/>
          <a:ea typeface="+mn-ea"/>
          <a:cs typeface="+mn-cs"/>
        </a:defRPr>
      </a:lvl8pPr>
      <a:lvl9pPr marL="3656959" algn="l" defTabSz="914241" rtl="0" eaLnBrk="1" latinLnBrk="0" hangingPunct="1">
        <a:defRPr sz="19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1000"/>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91055" y="4372168"/>
            <a:ext cx="8683348" cy="1143000"/>
          </a:xfrm>
          <a:prstGeom prst="rect">
            <a:avLst/>
          </a:prstGeom>
          <a:effectLst/>
        </p:spPr>
        <p:txBody>
          <a:bodyPr vert="horz" lIns="121912" tIns="60956" rIns="121912" bIns="60956"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524000" y="732260"/>
            <a:ext cx="8534400" cy="3474720"/>
          </a:xfrm>
          <a:prstGeom prst="rect">
            <a:avLst/>
          </a:prstGeom>
        </p:spPr>
        <p:txBody>
          <a:bodyPr vert="horz" lIns="121912" tIns="60956" rIns="121912" bIns="60956"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229600" y="6172200"/>
            <a:ext cx="3352800" cy="365125"/>
          </a:xfrm>
          <a:prstGeom prst="rect">
            <a:avLst/>
          </a:prstGeom>
        </p:spPr>
        <p:txBody>
          <a:bodyPr vert="horz" lIns="121912" tIns="60956" rIns="121912" bIns="60956" rtlCol="0" anchor="ctr"/>
          <a:lstStyle>
            <a:lvl1pPr algn="r">
              <a:defRPr sz="1500" b="1">
                <a:solidFill>
                  <a:schemeClr val="tx1">
                    <a:lumMod val="50000"/>
                    <a:lumOff val="50000"/>
                  </a:schemeClr>
                </a:solidFill>
              </a:defRPr>
            </a:lvl1pPr>
          </a:lstStyle>
          <a:p>
            <a:pPr defTabSz="1219110" rtl="1"/>
            <a:fld id="{394518BD-3A52-456F-A955-CCCE58ABE3BC}" type="datetimeFigureOut">
              <a:rPr lang="fa-IR" smtClean="0">
                <a:solidFill>
                  <a:prstClr val="black">
                    <a:lumMod val="50000"/>
                    <a:lumOff val="50000"/>
                  </a:prstClr>
                </a:solidFill>
              </a:rPr>
              <a:pPr defTabSz="1219110" rtl="1"/>
              <a:t>03/11/1445</a:t>
            </a:fld>
            <a:endParaRPr lang="fa-IR">
              <a:solidFill>
                <a:prstClr val="black">
                  <a:lumMod val="50000"/>
                  <a:lumOff val="50000"/>
                </a:prstClr>
              </a:solidFill>
            </a:endParaRPr>
          </a:p>
        </p:txBody>
      </p:sp>
      <p:sp>
        <p:nvSpPr>
          <p:cNvPr id="5" name="Footer Placeholder 4"/>
          <p:cNvSpPr>
            <a:spLocks noGrp="1"/>
          </p:cNvSpPr>
          <p:nvPr>
            <p:ph type="ftr" sz="quarter" idx="3"/>
          </p:nvPr>
        </p:nvSpPr>
        <p:spPr>
          <a:xfrm>
            <a:off x="609604" y="6172200"/>
            <a:ext cx="4470401" cy="365125"/>
          </a:xfrm>
          <a:prstGeom prst="rect">
            <a:avLst/>
          </a:prstGeom>
        </p:spPr>
        <p:txBody>
          <a:bodyPr vert="horz" lIns="121912" tIns="60956" rIns="121912" bIns="60956" rtlCol="0" anchor="ctr"/>
          <a:lstStyle>
            <a:lvl1pPr algn="l">
              <a:defRPr sz="1500" b="1">
                <a:solidFill>
                  <a:schemeClr val="tx1">
                    <a:lumMod val="50000"/>
                    <a:lumOff val="50000"/>
                  </a:schemeClr>
                </a:solidFill>
              </a:defRPr>
            </a:lvl1pPr>
          </a:lstStyle>
          <a:p>
            <a:pPr defTabSz="1219110" rtl="1"/>
            <a:endParaRPr lang="fa-IR">
              <a:solidFill>
                <a:prstClr val="black">
                  <a:lumMod val="50000"/>
                  <a:lumOff val="50000"/>
                </a:prstClr>
              </a:solidFill>
            </a:endParaRPr>
          </a:p>
        </p:txBody>
      </p:sp>
      <p:sp>
        <p:nvSpPr>
          <p:cNvPr id="6" name="Slide Number Placeholder 5"/>
          <p:cNvSpPr>
            <a:spLocks noGrp="1"/>
          </p:cNvSpPr>
          <p:nvPr>
            <p:ph type="sldNum" sz="quarter" idx="4"/>
          </p:nvPr>
        </p:nvSpPr>
        <p:spPr>
          <a:xfrm>
            <a:off x="5080000" y="6172200"/>
            <a:ext cx="2438400" cy="365125"/>
          </a:xfrm>
          <a:prstGeom prst="rect">
            <a:avLst/>
          </a:prstGeom>
        </p:spPr>
        <p:txBody>
          <a:bodyPr vert="horz" lIns="121912" tIns="60956" rIns="121912" bIns="60956" rtlCol="0" anchor="ctr"/>
          <a:lstStyle>
            <a:lvl1pPr algn="ctr">
              <a:defRPr sz="1600" b="1">
                <a:solidFill>
                  <a:schemeClr val="tx1">
                    <a:lumMod val="50000"/>
                    <a:lumOff val="50000"/>
                  </a:schemeClr>
                </a:solidFill>
              </a:defRPr>
            </a:lvl1pPr>
          </a:lstStyle>
          <a:p>
            <a:pPr defTabSz="1219110" rtl="1"/>
            <a:fld id="{A78B1943-F7DB-4B83-82B6-1F66EB58AA06}" type="slidenum">
              <a:rPr lang="fa-IR" smtClean="0">
                <a:solidFill>
                  <a:prstClr val="black">
                    <a:lumMod val="50000"/>
                    <a:lumOff val="50000"/>
                  </a:prstClr>
                </a:solidFill>
              </a:rPr>
              <a:pPr defTabSz="1219110" rtl="1"/>
              <a:t>‹#›</a:t>
            </a:fld>
            <a:endParaRPr lang="fa-IR">
              <a:solidFill>
                <a:prstClr val="black">
                  <a:lumMod val="50000"/>
                  <a:lumOff val="50000"/>
                </a:prstClr>
              </a:solidFill>
            </a:endParaRPr>
          </a:p>
        </p:txBody>
      </p:sp>
    </p:spTree>
    <p:extLst>
      <p:ext uri="{BB962C8B-B14F-4D97-AF65-F5344CB8AC3E}">
        <p14:creationId xmlns:p14="http://schemas.microsoft.com/office/powerpoint/2010/main" val="2569920388"/>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Lst>
  <p:txStyles>
    <p:titleStyle>
      <a:lvl1pPr marL="426688" indent="-426688" algn="r" defTabSz="1219110" rtl="1" eaLnBrk="1" latinLnBrk="0" hangingPunct="1">
        <a:spcBef>
          <a:spcPct val="0"/>
        </a:spcBef>
        <a:buClr>
          <a:schemeClr val="accent6">
            <a:lumMod val="75000"/>
          </a:schemeClr>
        </a:buClr>
        <a:buSzPct val="128000"/>
        <a:buFont typeface="Georgia" pitchFamily="18" charset="0"/>
        <a:buChar char="*"/>
        <a:defRPr sz="61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0477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900" kern="1200">
          <a:solidFill>
            <a:schemeClr val="tx1">
              <a:lumMod val="75000"/>
              <a:lumOff val="25000"/>
            </a:schemeClr>
          </a:solidFill>
          <a:latin typeface="+mn-lt"/>
          <a:ea typeface="+mn-ea"/>
          <a:cs typeface="+mn-cs"/>
        </a:defRPr>
      </a:lvl1pPr>
      <a:lvl2pPr marL="73146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700" kern="1200">
          <a:solidFill>
            <a:schemeClr val="tx1">
              <a:lumMod val="75000"/>
              <a:lumOff val="25000"/>
            </a:schemeClr>
          </a:solidFill>
          <a:latin typeface="+mn-lt"/>
          <a:ea typeface="+mn-ea"/>
          <a:cs typeface="+mn-cs"/>
        </a:defRPr>
      </a:lvl2pPr>
      <a:lvl3pPr marL="1097199"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400" kern="1200">
          <a:solidFill>
            <a:schemeClr val="tx1">
              <a:lumMod val="75000"/>
              <a:lumOff val="25000"/>
            </a:schemeClr>
          </a:solidFill>
          <a:latin typeface="+mn-lt"/>
          <a:ea typeface="+mn-ea"/>
          <a:cs typeface="+mn-cs"/>
        </a:defRPr>
      </a:lvl3pPr>
      <a:lvl4pPr marL="1462930"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100" kern="1200">
          <a:solidFill>
            <a:schemeClr val="tx1">
              <a:lumMod val="75000"/>
              <a:lumOff val="25000"/>
            </a:schemeClr>
          </a:solidFill>
          <a:latin typeface="+mn-lt"/>
          <a:ea typeface="+mn-ea"/>
          <a:cs typeface="+mn-cs"/>
        </a:defRPr>
      </a:lvl4pPr>
      <a:lvl5pPr marL="185304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5pPr>
      <a:lvl6pPr marL="2218779"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6pPr>
      <a:lvl7pPr marL="2621084"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7pPr>
      <a:lvl8pPr marL="3047772"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8pPr>
      <a:lvl9pPr marL="3450078"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9pPr>
    </p:bodyStyle>
    <p:otherStyle>
      <a:defPPr>
        <a:defRPr lang="en-US"/>
      </a:defPPr>
      <a:lvl1pPr marL="0" algn="r" defTabSz="1219110" rtl="1" eaLnBrk="1" latinLnBrk="0" hangingPunct="1">
        <a:defRPr sz="2400" kern="1200">
          <a:solidFill>
            <a:schemeClr val="tx1"/>
          </a:solidFill>
          <a:latin typeface="+mn-lt"/>
          <a:ea typeface="+mn-ea"/>
          <a:cs typeface="+mn-cs"/>
        </a:defRPr>
      </a:lvl1pPr>
      <a:lvl2pPr marL="609555" algn="r" defTabSz="1219110" rtl="1" eaLnBrk="1" latinLnBrk="0" hangingPunct="1">
        <a:defRPr sz="2400" kern="1200">
          <a:solidFill>
            <a:schemeClr val="tx1"/>
          </a:solidFill>
          <a:latin typeface="+mn-lt"/>
          <a:ea typeface="+mn-ea"/>
          <a:cs typeface="+mn-cs"/>
        </a:defRPr>
      </a:lvl2pPr>
      <a:lvl3pPr marL="1219110" algn="r" defTabSz="1219110" rtl="1" eaLnBrk="1" latinLnBrk="0" hangingPunct="1">
        <a:defRPr sz="2400" kern="1200">
          <a:solidFill>
            <a:schemeClr val="tx1"/>
          </a:solidFill>
          <a:latin typeface="+mn-lt"/>
          <a:ea typeface="+mn-ea"/>
          <a:cs typeface="+mn-cs"/>
        </a:defRPr>
      </a:lvl3pPr>
      <a:lvl4pPr marL="1828664" algn="r" defTabSz="1219110" rtl="1" eaLnBrk="1" latinLnBrk="0" hangingPunct="1">
        <a:defRPr sz="2400" kern="1200">
          <a:solidFill>
            <a:schemeClr val="tx1"/>
          </a:solidFill>
          <a:latin typeface="+mn-lt"/>
          <a:ea typeface="+mn-ea"/>
          <a:cs typeface="+mn-cs"/>
        </a:defRPr>
      </a:lvl4pPr>
      <a:lvl5pPr marL="2438218" algn="r" defTabSz="1219110" rtl="1" eaLnBrk="1" latinLnBrk="0" hangingPunct="1">
        <a:defRPr sz="2400" kern="1200">
          <a:solidFill>
            <a:schemeClr val="tx1"/>
          </a:solidFill>
          <a:latin typeface="+mn-lt"/>
          <a:ea typeface="+mn-ea"/>
          <a:cs typeface="+mn-cs"/>
        </a:defRPr>
      </a:lvl5pPr>
      <a:lvl6pPr marL="3047772" algn="r" defTabSz="1219110" rtl="1" eaLnBrk="1" latinLnBrk="0" hangingPunct="1">
        <a:defRPr sz="2400" kern="1200">
          <a:solidFill>
            <a:schemeClr val="tx1"/>
          </a:solidFill>
          <a:latin typeface="+mn-lt"/>
          <a:ea typeface="+mn-ea"/>
          <a:cs typeface="+mn-cs"/>
        </a:defRPr>
      </a:lvl6pPr>
      <a:lvl7pPr marL="3657327" algn="r" defTabSz="1219110" rtl="1" eaLnBrk="1" latinLnBrk="0" hangingPunct="1">
        <a:defRPr sz="2400" kern="1200">
          <a:solidFill>
            <a:schemeClr val="tx1"/>
          </a:solidFill>
          <a:latin typeface="+mn-lt"/>
          <a:ea typeface="+mn-ea"/>
          <a:cs typeface="+mn-cs"/>
        </a:defRPr>
      </a:lvl7pPr>
      <a:lvl8pPr marL="4266880" algn="r" defTabSz="1219110" rtl="1" eaLnBrk="1" latinLnBrk="0" hangingPunct="1">
        <a:defRPr sz="2400" kern="1200">
          <a:solidFill>
            <a:schemeClr val="tx1"/>
          </a:solidFill>
          <a:latin typeface="+mn-lt"/>
          <a:ea typeface="+mn-ea"/>
          <a:cs typeface="+mn-cs"/>
        </a:defRPr>
      </a:lvl8pPr>
      <a:lvl9pPr marL="4876435" algn="r" defTabSz="1219110" rtl="1"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1000"/>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91055" y="4372168"/>
            <a:ext cx="8683348" cy="1143000"/>
          </a:xfrm>
          <a:prstGeom prst="rect">
            <a:avLst/>
          </a:prstGeom>
          <a:effectLst/>
        </p:spPr>
        <p:txBody>
          <a:bodyPr vert="horz" lIns="121906" tIns="60953" rIns="121906" bIns="60953"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524000" y="732260"/>
            <a:ext cx="8534400" cy="3474720"/>
          </a:xfrm>
          <a:prstGeom prst="rect">
            <a:avLst/>
          </a:prstGeom>
        </p:spPr>
        <p:txBody>
          <a:bodyPr vert="horz" lIns="121906" tIns="60953" rIns="121906" bIns="6095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609606" y="6172200"/>
            <a:ext cx="4470401" cy="365125"/>
          </a:xfrm>
          <a:prstGeom prst="rect">
            <a:avLst/>
          </a:prstGeom>
        </p:spPr>
        <p:txBody>
          <a:bodyPr vert="horz" lIns="121906" tIns="60953" rIns="121906" bIns="60953" rtlCol="0" anchor="ctr"/>
          <a:lstStyle>
            <a:lvl1pPr algn="l">
              <a:defRPr sz="1500" b="1">
                <a:solidFill>
                  <a:schemeClr val="tx1">
                    <a:lumMod val="50000"/>
                    <a:lumOff val="50000"/>
                  </a:schemeClr>
                </a:solidFill>
              </a:defRPr>
            </a:lvl1pPr>
          </a:lstStyle>
          <a:p>
            <a:pPr defTabSz="1219050" rtl="1"/>
            <a:endParaRPr lang="fa-IR">
              <a:solidFill>
                <a:prstClr val="black">
                  <a:lumMod val="50000"/>
                  <a:lumOff val="50000"/>
                </a:prstClr>
              </a:solidFill>
            </a:endParaRPr>
          </a:p>
        </p:txBody>
      </p:sp>
      <p:sp>
        <p:nvSpPr>
          <p:cNvPr id="6" name="Slide Number Placeholder 5"/>
          <p:cNvSpPr>
            <a:spLocks noGrp="1"/>
          </p:cNvSpPr>
          <p:nvPr>
            <p:ph type="sldNum" sz="quarter" idx="4"/>
          </p:nvPr>
        </p:nvSpPr>
        <p:spPr>
          <a:xfrm>
            <a:off x="5080000" y="6172200"/>
            <a:ext cx="2438400" cy="365125"/>
          </a:xfrm>
          <a:prstGeom prst="rect">
            <a:avLst/>
          </a:prstGeom>
        </p:spPr>
        <p:txBody>
          <a:bodyPr vert="horz" lIns="121906" tIns="60953" rIns="121906" bIns="60953" rtlCol="0" anchor="ctr"/>
          <a:lstStyle>
            <a:lvl1pPr algn="ctr">
              <a:defRPr sz="1600" b="1">
                <a:solidFill>
                  <a:schemeClr val="tx1">
                    <a:lumMod val="50000"/>
                    <a:lumOff val="50000"/>
                  </a:schemeClr>
                </a:solidFill>
              </a:defRPr>
            </a:lvl1pPr>
          </a:lstStyle>
          <a:p>
            <a:pPr defTabSz="1219050" rtl="1"/>
            <a:fld id="{A78B1943-F7DB-4B83-82B6-1F66EB58AA06}" type="slidenum">
              <a:rPr lang="fa-IR" smtClean="0">
                <a:solidFill>
                  <a:prstClr val="black">
                    <a:lumMod val="50000"/>
                    <a:lumOff val="50000"/>
                  </a:prstClr>
                </a:solidFill>
              </a:rPr>
              <a:pPr defTabSz="1219050" rtl="1"/>
              <a:t>‹#›</a:t>
            </a:fld>
            <a:endParaRPr lang="fa-IR">
              <a:solidFill>
                <a:prstClr val="black">
                  <a:lumMod val="50000"/>
                  <a:lumOff val="50000"/>
                </a:prstClr>
              </a:solidFill>
            </a:endParaRPr>
          </a:p>
        </p:txBody>
      </p:sp>
    </p:spTree>
    <p:extLst>
      <p:ext uri="{BB962C8B-B14F-4D97-AF65-F5344CB8AC3E}">
        <p14:creationId xmlns:p14="http://schemas.microsoft.com/office/powerpoint/2010/main" val="824532135"/>
      </p:ext>
    </p:extLst>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Lst>
  <p:txStyles>
    <p:titleStyle>
      <a:lvl1pPr marL="426667" indent="-426667" algn="r" defTabSz="1219050" rtl="1" eaLnBrk="1" latinLnBrk="0" hangingPunct="1">
        <a:spcBef>
          <a:spcPct val="0"/>
        </a:spcBef>
        <a:buClr>
          <a:schemeClr val="accent6">
            <a:lumMod val="75000"/>
          </a:schemeClr>
        </a:buClr>
        <a:buSzPct val="128000"/>
        <a:buFont typeface="Georgia" pitchFamily="18" charset="0"/>
        <a:buChar char="*"/>
        <a:defRPr sz="61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04760"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2900" kern="1200">
          <a:solidFill>
            <a:schemeClr val="tx1">
              <a:lumMod val="75000"/>
              <a:lumOff val="25000"/>
            </a:schemeClr>
          </a:solidFill>
          <a:latin typeface="+mn-lt"/>
          <a:ea typeface="+mn-ea"/>
          <a:cs typeface="+mn-cs"/>
        </a:defRPr>
      </a:lvl1pPr>
      <a:lvl2pPr marL="731430"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2700" kern="1200">
          <a:solidFill>
            <a:schemeClr val="tx1">
              <a:lumMod val="75000"/>
              <a:lumOff val="25000"/>
            </a:schemeClr>
          </a:solidFill>
          <a:latin typeface="+mn-lt"/>
          <a:ea typeface="+mn-ea"/>
          <a:cs typeface="+mn-cs"/>
        </a:defRPr>
      </a:lvl2pPr>
      <a:lvl3pPr marL="1097143"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2400" kern="1200">
          <a:solidFill>
            <a:schemeClr val="tx1">
              <a:lumMod val="75000"/>
              <a:lumOff val="25000"/>
            </a:schemeClr>
          </a:solidFill>
          <a:latin typeface="+mn-lt"/>
          <a:ea typeface="+mn-ea"/>
          <a:cs typeface="+mn-cs"/>
        </a:defRPr>
      </a:lvl3pPr>
      <a:lvl4pPr marL="1462858"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2100" kern="1200">
          <a:solidFill>
            <a:schemeClr val="tx1">
              <a:lumMod val="75000"/>
              <a:lumOff val="25000"/>
            </a:schemeClr>
          </a:solidFill>
          <a:latin typeface="+mn-lt"/>
          <a:ea typeface="+mn-ea"/>
          <a:cs typeface="+mn-cs"/>
        </a:defRPr>
      </a:lvl4pPr>
      <a:lvl5pPr marL="1852954"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5pPr>
      <a:lvl6pPr marL="2218667"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6pPr>
      <a:lvl7pPr marL="2620953"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7pPr>
      <a:lvl8pPr marL="3047620"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8pPr>
      <a:lvl9pPr marL="3449906"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9pPr>
    </p:bodyStyle>
    <p:otherStyle>
      <a:defPPr>
        <a:defRPr lang="en-US"/>
      </a:defPPr>
      <a:lvl1pPr marL="0" algn="r" defTabSz="1219050" rtl="1" eaLnBrk="1" latinLnBrk="0" hangingPunct="1">
        <a:defRPr sz="2400" kern="1200">
          <a:solidFill>
            <a:schemeClr val="tx1"/>
          </a:solidFill>
          <a:latin typeface="+mn-lt"/>
          <a:ea typeface="+mn-ea"/>
          <a:cs typeface="+mn-cs"/>
        </a:defRPr>
      </a:lvl1pPr>
      <a:lvl2pPr marL="609523" algn="r" defTabSz="1219050" rtl="1" eaLnBrk="1" latinLnBrk="0" hangingPunct="1">
        <a:defRPr sz="2400" kern="1200">
          <a:solidFill>
            <a:schemeClr val="tx1"/>
          </a:solidFill>
          <a:latin typeface="+mn-lt"/>
          <a:ea typeface="+mn-ea"/>
          <a:cs typeface="+mn-cs"/>
        </a:defRPr>
      </a:lvl2pPr>
      <a:lvl3pPr marL="1219050" algn="r" defTabSz="1219050" rtl="1" eaLnBrk="1" latinLnBrk="0" hangingPunct="1">
        <a:defRPr sz="2400" kern="1200">
          <a:solidFill>
            <a:schemeClr val="tx1"/>
          </a:solidFill>
          <a:latin typeface="+mn-lt"/>
          <a:ea typeface="+mn-ea"/>
          <a:cs typeface="+mn-cs"/>
        </a:defRPr>
      </a:lvl3pPr>
      <a:lvl4pPr marL="1828573" algn="r" defTabSz="1219050" rtl="1" eaLnBrk="1" latinLnBrk="0" hangingPunct="1">
        <a:defRPr sz="2400" kern="1200">
          <a:solidFill>
            <a:schemeClr val="tx1"/>
          </a:solidFill>
          <a:latin typeface="+mn-lt"/>
          <a:ea typeface="+mn-ea"/>
          <a:cs typeface="+mn-cs"/>
        </a:defRPr>
      </a:lvl4pPr>
      <a:lvl5pPr marL="2438098" algn="r" defTabSz="1219050" rtl="1" eaLnBrk="1" latinLnBrk="0" hangingPunct="1">
        <a:defRPr sz="2400" kern="1200">
          <a:solidFill>
            <a:schemeClr val="tx1"/>
          </a:solidFill>
          <a:latin typeface="+mn-lt"/>
          <a:ea typeface="+mn-ea"/>
          <a:cs typeface="+mn-cs"/>
        </a:defRPr>
      </a:lvl5pPr>
      <a:lvl6pPr marL="3047620" algn="r" defTabSz="1219050" rtl="1" eaLnBrk="1" latinLnBrk="0" hangingPunct="1">
        <a:defRPr sz="2400" kern="1200">
          <a:solidFill>
            <a:schemeClr val="tx1"/>
          </a:solidFill>
          <a:latin typeface="+mn-lt"/>
          <a:ea typeface="+mn-ea"/>
          <a:cs typeface="+mn-cs"/>
        </a:defRPr>
      </a:lvl6pPr>
      <a:lvl7pPr marL="3657143" algn="r" defTabSz="1219050" rtl="1" eaLnBrk="1" latinLnBrk="0" hangingPunct="1">
        <a:defRPr sz="2400" kern="1200">
          <a:solidFill>
            <a:schemeClr val="tx1"/>
          </a:solidFill>
          <a:latin typeface="+mn-lt"/>
          <a:ea typeface="+mn-ea"/>
          <a:cs typeface="+mn-cs"/>
        </a:defRPr>
      </a:lvl7pPr>
      <a:lvl8pPr marL="4266667" algn="r" defTabSz="1219050" rtl="1" eaLnBrk="1" latinLnBrk="0" hangingPunct="1">
        <a:defRPr sz="2400" kern="1200">
          <a:solidFill>
            <a:schemeClr val="tx1"/>
          </a:solidFill>
          <a:latin typeface="+mn-lt"/>
          <a:ea typeface="+mn-ea"/>
          <a:cs typeface="+mn-cs"/>
        </a:defRPr>
      </a:lvl8pPr>
      <a:lvl9pPr marL="4876191" algn="r" defTabSz="1219050" rtl="1"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62.xml"/><Relationship Id="rId6" Type="http://schemas.openxmlformats.org/officeDocument/2006/relationships/image" Target="../media/image9.jpeg"/><Relationship Id="rId5" Type="http://schemas.openxmlformats.org/officeDocument/2006/relationships/image" Target="../media/image5.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8.xml"/><Relationship Id="rId5" Type="http://schemas.openxmlformats.org/officeDocument/2006/relationships/image" Target="../media/image11.jpe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g"/><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3.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 name="Rounded Rectangle 38"/>
          <p:cNvSpPr/>
          <p:nvPr/>
        </p:nvSpPr>
        <p:spPr>
          <a:xfrm>
            <a:off x="54280" y="1866672"/>
            <a:ext cx="2083584" cy="381001"/>
          </a:xfrm>
          <a:prstGeom prst="roundRect">
            <a:avLst/>
          </a:prstGeom>
          <a:solidFill>
            <a:schemeClr val="accent4">
              <a:lumMod val="20000"/>
              <a:lumOff val="80000"/>
            </a:schemeClr>
          </a:solidFill>
          <a:ln w="28575">
            <a:solidFill>
              <a:schemeClr val="bg2">
                <a:lumMod val="2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r>
              <a:rPr lang="fa-IR" sz="1200" kern="0" dirty="0">
                <a:solidFill>
                  <a:prstClr val="black"/>
                </a:solidFill>
                <a:cs typeface="B Titr" panose="00000700000000000000" pitchFamily="2" charset="-78"/>
              </a:rPr>
              <a:t>معرفی مسئولین استان</a:t>
            </a:r>
          </a:p>
        </p:txBody>
      </p:sp>
      <p:grpSp>
        <p:nvGrpSpPr>
          <p:cNvPr id="3" name="Group 2"/>
          <p:cNvGrpSpPr/>
          <p:nvPr/>
        </p:nvGrpSpPr>
        <p:grpSpPr>
          <a:xfrm>
            <a:off x="10867292" y="59639"/>
            <a:ext cx="1324708" cy="1334610"/>
            <a:chOff x="10575929" y="120449"/>
            <a:chExt cx="1616072" cy="1794158"/>
          </a:xfrm>
        </p:grpSpPr>
        <p:pic>
          <p:nvPicPr>
            <p:cNvPr id="40" name="Picture 3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10" name="TextBox 9"/>
            <p:cNvSpPr txBox="1"/>
            <p:nvPr/>
          </p:nvSpPr>
          <p:spPr>
            <a:xfrm>
              <a:off x="10575929" y="1138824"/>
              <a:ext cx="1616072" cy="775783"/>
            </a:xfrm>
            <a:prstGeom prst="rect">
              <a:avLst/>
            </a:prstGeom>
            <a:noFill/>
          </p:spPr>
          <p:txBody>
            <a:bodyPr wrap="square" lIns="91426" tIns="45718" rIns="91426" bIns="45718" rtlCol="1">
              <a:spAutoFit/>
            </a:bodyPr>
            <a:lstStyle/>
            <a:p>
              <a:pPr algn="ctr" rtl="1">
                <a:defRPr/>
              </a:pPr>
              <a:r>
                <a:rPr lang="fa-IR" sz="105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105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43" name="Rounded Rectangle 42"/>
          <p:cNvSpPr/>
          <p:nvPr/>
        </p:nvSpPr>
        <p:spPr>
          <a:xfrm>
            <a:off x="54280" y="3330910"/>
            <a:ext cx="2083585" cy="381001"/>
          </a:xfrm>
          <a:prstGeom prst="roundRect">
            <a:avLst/>
          </a:prstGeom>
          <a:solidFill>
            <a:schemeClr val="accent4">
              <a:lumMod val="20000"/>
              <a:lumOff val="80000"/>
            </a:schemeClr>
          </a:solidFill>
          <a:ln w="28575">
            <a:solidFill>
              <a:schemeClr val="bg2">
                <a:lumMod val="2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r>
              <a:rPr lang="fa-IR" sz="1200" kern="0" dirty="0">
                <a:solidFill>
                  <a:prstClr val="black"/>
                </a:solidFill>
                <a:cs typeface="B Titr" panose="00000700000000000000" pitchFamily="2" charset="-78"/>
              </a:rPr>
              <a:t>وضعیت تولیدات دامی</a:t>
            </a:r>
          </a:p>
        </p:txBody>
      </p:sp>
      <p:sp>
        <p:nvSpPr>
          <p:cNvPr id="44" name="Rounded Rectangle 43"/>
          <p:cNvSpPr/>
          <p:nvPr/>
        </p:nvSpPr>
        <p:spPr>
          <a:xfrm>
            <a:off x="77101" y="5184600"/>
            <a:ext cx="2083585" cy="381001"/>
          </a:xfrm>
          <a:prstGeom prst="roundRect">
            <a:avLst/>
          </a:prstGeom>
          <a:solidFill>
            <a:schemeClr val="accent4">
              <a:lumMod val="20000"/>
              <a:lumOff val="80000"/>
            </a:schemeClr>
          </a:solidFill>
          <a:ln w="28575">
            <a:solidFill>
              <a:schemeClr val="bg2">
                <a:lumMod val="2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r>
              <a:rPr lang="fa-IR" sz="1100" kern="0" dirty="0">
                <a:solidFill>
                  <a:prstClr val="black"/>
                </a:solidFill>
                <a:cs typeface="B Titr" panose="00000700000000000000" pitchFamily="2" charset="-78"/>
              </a:rPr>
              <a:t>ظرفیت های بالقوه ،چالشها و فرصتها</a:t>
            </a:r>
          </a:p>
        </p:txBody>
      </p:sp>
      <p:sp>
        <p:nvSpPr>
          <p:cNvPr id="45" name="Rounded Rectangle 44"/>
          <p:cNvSpPr/>
          <p:nvPr/>
        </p:nvSpPr>
        <p:spPr>
          <a:xfrm>
            <a:off x="77104" y="5649587"/>
            <a:ext cx="2083584" cy="381001"/>
          </a:xfrm>
          <a:prstGeom prst="roundRect">
            <a:avLst/>
          </a:prstGeom>
          <a:solidFill>
            <a:schemeClr val="accent4">
              <a:lumMod val="20000"/>
              <a:lumOff val="80000"/>
            </a:schemeClr>
          </a:solidFill>
          <a:ln w="28575">
            <a:solidFill>
              <a:schemeClr val="bg2">
                <a:lumMod val="2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r>
              <a:rPr lang="fa-IR" sz="1200" kern="0" dirty="0">
                <a:solidFill>
                  <a:prstClr val="black"/>
                </a:solidFill>
                <a:cs typeface="B Titr" panose="00000700000000000000" pitchFamily="2" charset="-78"/>
              </a:rPr>
              <a:t>وضعیت اعتبارات و مصوبات سفر</a:t>
            </a:r>
          </a:p>
        </p:txBody>
      </p:sp>
      <p:sp>
        <p:nvSpPr>
          <p:cNvPr id="49" name="Rounded Rectangle 48"/>
          <p:cNvSpPr/>
          <p:nvPr/>
        </p:nvSpPr>
        <p:spPr>
          <a:xfrm>
            <a:off x="238614" y="1347172"/>
            <a:ext cx="1760560" cy="381001"/>
          </a:xfrm>
          <a:prstGeom prst="roundRect">
            <a:avLst/>
          </a:prstGeom>
          <a:solidFill>
            <a:schemeClr val="accent4">
              <a:lumMod val="20000"/>
              <a:lumOff val="80000"/>
            </a:schemeClr>
          </a:solidFill>
          <a:ln>
            <a:solidFill>
              <a:schemeClr val="bg2">
                <a:lumMod val="2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r>
              <a:rPr lang="fa-IR" kern="0" dirty="0">
                <a:solidFill>
                  <a:prstClr val="black"/>
                </a:solidFill>
                <a:cs typeface="B Titr" panose="00000700000000000000" pitchFamily="2" charset="-78"/>
              </a:rPr>
              <a:t>شامل بخش های :</a:t>
            </a:r>
          </a:p>
        </p:txBody>
      </p:sp>
      <p:sp>
        <p:nvSpPr>
          <p:cNvPr id="50" name="Rounded Rectangle 49"/>
          <p:cNvSpPr/>
          <p:nvPr/>
        </p:nvSpPr>
        <p:spPr>
          <a:xfrm>
            <a:off x="3928097" y="1264804"/>
            <a:ext cx="5778609" cy="496723"/>
          </a:xfrm>
          <a:prstGeom prst="roundRect">
            <a:avLst/>
          </a:prstGeom>
          <a:solidFill>
            <a:schemeClr val="accent4">
              <a:lumMod val="60000"/>
              <a:lumOff val="4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r>
              <a:rPr lang="fa-IR" sz="2400" kern="0" dirty="0">
                <a:solidFill>
                  <a:prstClr val="black"/>
                </a:solidFill>
                <a:cs typeface="B Titr" panose="00000700000000000000" pitchFamily="2" charset="-78"/>
              </a:rPr>
              <a:t>بازدید استانی وزیر محترم جهاد کشاورزی</a:t>
            </a:r>
          </a:p>
        </p:txBody>
      </p:sp>
      <p:sp>
        <p:nvSpPr>
          <p:cNvPr id="11" name="Rounded Rectangle 10"/>
          <p:cNvSpPr/>
          <p:nvPr/>
        </p:nvSpPr>
        <p:spPr>
          <a:xfrm>
            <a:off x="77102" y="4722085"/>
            <a:ext cx="2083586" cy="375434"/>
          </a:xfrm>
          <a:prstGeom prst="roundRect">
            <a:avLst/>
          </a:prstGeom>
          <a:solidFill>
            <a:schemeClr val="accent4">
              <a:lumMod val="20000"/>
              <a:lumOff val="80000"/>
            </a:schemeClr>
          </a:solidFill>
          <a:ln w="28575">
            <a:solidFill>
              <a:schemeClr val="bg2">
                <a:lumMod val="2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152" tIns="45650" rIns="91152" bIns="45650" rtlCol="1" anchor="ctr"/>
          <a:lstStyle/>
          <a:p>
            <a:pPr algn="ctr" rtl="1">
              <a:defRPr/>
            </a:pPr>
            <a:r>
              <a:rPr lang="fa-IR" sz="1200" kern="0" dirty="0">
                <a:solidFill>
                  <a:prstClr val="black"/>
                </a:solidFill>
                <a:cs typeface="B Titr" panose="00000700000000000000" pitchFamily="2" charset="-78"/>
              </a:rPr>
              <a:t>وضعیت الگوی کشت و اجرا</a:t>
            </a:r>
          </a:p>
        </p:txBody>
      </p:sp>
      <p:sp>
        <p:nvSpPr>
          <p:cNvPr id="12" name="Rounded Rectangle 11"/>
          <p:cNvSpPr/>
          <p:nvPr/>
        </p:nvSpPr>
        <p:spPr>
          <a:xfrm>
            <a:off x="238614" y="401182"/>
            <a:ext cx="2023437" cy="406400"/>
          </a:xfrm>
          <a:prstGeom prst="roundRect">
            <a:avLst/>
          </a:prstGeom>
          <a:solidFill>
            <a:schemeClr val="bg1"/>
          </a:solidFill>
          <a:ln>
            <a:solidFill>
              <a:schemeClr val="bg2">
                <a:lumMod val="2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76" tIns="60788" rIns="121576" bIns="60788" rtlCol="1" anchor="ctr"/>
          <a:lstStyle/>
          <a:p>
            <a:pPr algn="ctr" defTabSz="1215182" rtl="1">
              <a:defRPr/>
            </a:pPr>
            <a:r>
              <a:rPr lang="fa-IR" sz="1300" kern="0" dirty="0">
                <a:solidFill>
                  <a:prstClr val="black"/>
                </a:solidFill>
                <a:cs typeface="B Titr" panose="00000700000000000000" pitchFamily="2" charset="-78"/>
              </a:rPr>
              <a:t>تاریخ سفر</a:t>
            </a:r>
          </a:p>
          <a:p>
            <a:pPr algn="ctr" defTabSz="1215182" rtl="1">
              <a:defRPr/>
            </a:pPr>
            <a:r>
              <a:rPr lang="fa-IR" sz="1300" kern="0" dirty="0">
                <a:solidFill>
                  <a:prstClr val="black"/>
                </a:solidFill>
                <a:cs typeface="B Titr" panose="00000700000000000000" pitchFamily="2" charset="-78"/>
              </a:rPr>
              <a:t>1402/00/00</a:t>
            </a:r>
          </a:p>
        </p:txBody>
      </p:sp>
      <p:sp>
        <p:nvSpPr>
          <p:cNvPr id="4" name="Flowchart: Multidocument 3"/>
          <p:cNvSpPr/>
          <p:nvPr/>
        </p:nvSpPr>
        <p:spPr>
          <a:xfrm>
            <a:off x="2414954" y="1959816"/>
            <a:ext cx="9619699" cy="4407186"/>
          </a:xfrm>
          <a:prstGeom prst="flowChartMultidocument">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fa-IR">
              <a:solidFill>
                <a:prstClr val="white"/>
              </a:solidFill>
            </a:endParaRPr>
          </a:p>
        </p:txBody>
      </p:sp>
      <p:sp>
        <p:nvSpPr>
          <p:cNvPr id="16" name="Rounded Rectangle 15"/>
          <p:cNvSpPr/>
          <p:nvPr/>
        </p:nvSpPr>
        <p:spPr>
          <a:xfrm>
            <a:off x="0" y="6407925"/>
            <a:ext cx="3928097" cy="405346"/>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p:spPr>
        <p:txBody>
          <a:bodyPr lIns="91288" tIns="45650" rIns="91288" bIns="45650" rtlCol="1" anchor="ctr"/>
          <a:lstStyle/>
          <a:p>
            <a:pPr algn="ctr" rtl="1">
              <a:defRPr/>
            </a:pPr>
            <a:endParaRPr lang="fa-IR" sz="1400" kern="0" dirty="0">
              <a:solidFill>
                <a:prstClr val="black"/>
              </a:solidFill>
              <a:cs typeface="B Titr" panose="00000700000000000000" pitchFamily="2" charset="-78"/>
            </a:endParaRPr>
          </a:p>
          <a:p>
            <a:pPr algn="ctr" rtl="1">
              <a:defRPr/>
            </a:pPr>
            <a:endParaRPr lang="fa-IR" sz="1400" kern="0" dirty="0">
              <a:solidFill>
                <a:prstClr val="black"/>
              </a:solidFill>
              <a:cs typeface="B Titr" panose="00000700000000000000" pitchFamily="2" charset="-78"/>
            </a:endParaRPr>
          </a:p>
          <a:p>
            <a:pPr algn="ctr" rtl="1">
              <a:defRPr/>
            </a:pPr>
            <a:r>
              <a:rPr lang="fa-IR" sz="1400" kern="0" dirty="0">
                <a:solidFill>
                  <a:prstClr val="black"/>
                </a:solidFill>
                <a:cs typeface="B Titr" panose="00000700000000000000" pitchFamily="2" charset="-78"/>
              </a:rPr>
              <a:t>تاییدکننده در استان : رییس محترم سازمان جهادکشاورزی</a:t>
            </a:r>
          </a:p>
          <a:p>
            <a:pPr algn="ctr" rtl="1">
              <a:defRPr/>
            </a:pPr>
            <a:endParaRPr lang="fa-IR" sz="1400" kern="0" dirty="0">
              <a:solidFill>
                <a:prstClr val="black"/>
              </a:solidFill>
              <a:cs typeface="B Titr" panose="00000700000000000000" pitchFamily="2" charset="-78"/>
            </a:endParaRPr>
          </a:p>
          <a:p>
            <a:pPr algn="ctr" rtl="1">
              <a:defRPr/>
            </a:pPr>
            <a:endParaRPr lang="fa-IR" sz="1400" kern="0" dirty="0">
              <a:solidFill>
                <a:prstClr val="black"/>
              </a:solidFill>
              <a:cs typeface="B Titr" panose="00000700000000000000" pitchFamily="2" charset="-78"/>
            </a:endParaRPr>
          </a:p>
        </p:txBody>
      </p:sp>
      <p:sp>
        <p:nvSpPr>
          <p:cNvPr id="17" name="Rounded Rectangle 16"/>
          <p:cNvSpPr/>
          <p:nvPr/>
        </p:nvSpPr>
        <p:spPr>
          <a:xfrm>
            <a:off x="2666552" y="233740"/>
            <a:ext cx="7315199" cy="762000"/>
          </a:xfrm>
          <a:prstGeom prst="roundRect">
            <a:avLst/>
          </a:prstGeom>
          <a:solidFill>
            <a:srgbClr val="92D050"/>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17" tIns="60858" rIns="121717" bIns="60858" rtlCol="1" anchor="ctr"/>
          <a:lstStyle/>
          <a:p>
            <a:pPr algn="ctr" defTabSz="1218990" rtl="1">
              <a:defRPr/>
            </a:pPr>
            <a:r>
              <a:rPr lang="fa-IR" sz="3600" kern="0" dirty="0">
                <a:cs typeface="B Titr" panose="00000700000000000000" pitchFamily="2" charset="-78"/>
              </a:rPr>
              <a:t>سیمای کشاورزی </a:t>
            </a:r>
            <a:r>
              <a:rPr lang="fa-IR" sz="3600" kern="0" dirty="0" smtClean="0">
                <a:cs typeface="B Titr" panose="00000700000000000000" pitchFamily="2" charset="-78"/>
              </a:rPr>
              <a:t>استان مرکزی</a:t>
            </a:r>
            <a:endParaRPr lang="fa-IR" sz="3600" kern="0" dirty="0">
              <a:cs typeface="B Titr" panose="00000700000000000000" pitchFamily="2" charset="-78"/>
            </a:endParaRPr>
          </a:p>
        </p:txBody>
      </p:sp>
      <p:sp>
        <p:nvSpPr>
          <p:cNvPr id="18" name="Rounded Rectangle 17"/>
          <p:cNvSpPr/>
          <p:nvPr/>
        </p:nvSpPr>
        <p:spPr>
          <a:xfrm>
            <a:off x="54279" y="2386172"/>
            <a:ext cx="2083585" cy="381001"/>
          </a:xfrm>
          <a:prstGeom prst="roundRect">
            <a:avLst/>
          </a:prstGeom>
          <a:solidFill>
            <a:schemeClr val="accent4">
              <a:lumMod val="20000"/>
              <a:lumOff val="80000"/>
            </a:schemeClr>
          </a:solidFill>
          <a:ln w="28575">
            <a:solidFill>
              <a:schemeClr val="bg2">
                <a:lumMod val="2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r>
              <a:rPr lang="fa-IR" sz="1200" kern="0" dirty="0">
                <a:solidFill>
                  <a:prstClr val="black"/>
                </a:solidFill>
                <a:cs typeface="B Titr" panose="00000700000000000000" pitchFamily="2" charset="-78"/>
              </a:rPr>
              <a:t>اطلاعات پرسنلی</a:t>
            </a:r>
            <a:endParaRPr lang="fa-IR" sz="1200" u="sng" kern="0" dirty="0">
              <a:solidFill>
                <a:prstClr val="black"/>
              </a:solidFill>
              <a:cs typeface="B Titr" panose="00000700000000000000" pitchFamily="2" charset="-78"/>
            </a:endParaRPr>
          </a:p>
        </p:txBody>
      </p:sp>
      <p:sp>
        <p:nvSpPr>
          <p:cNvPr id="19" name="Rounded Rectangle 18"/>
          <p:cNvSpPr/>
          <p:nvPr/>
        </p:nvSpPr>
        <p:spPr>
          <a:xfrm>
            <a:off x="54279" y="2832814"/>
            <a:ext cx="2083585" cy="381001"/>
          </a:xfrm>
          <a:prstGeom prst="roundRect">
            <a:avLst/>
          </a:prstGeom>
          <a:solidFill>
            <a:schemeClr val="accent4">
              <a:lumMod val="20000"/>
              <a:lumOff val="80000"/>
            </a:schemeClr>
          </a:solidFill>
          <a:ln w="28575">
            <a:solidFill>
              <a:schemeClr val="bg2">
                <a:lumMod val="2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r>
              <a:rPr lang="fa-IR" sz="1200" kern="0" dirty="0">
                <a:solidFill>
                  <a:prstClr val="black"/>
                </a:solidFill>
                <a:cs typeface="B Titr" panose="00000700000000000000" pitchFamily="2" charset="-78"/>
              </a:rPr>
              <a:t>اطلاعات عمومی استان</a:t>
            </a:r>
          </a:p>
        </p:txBody>
      </p:sp>
      <p:sp>
        <p:nvSpPr>
          <p:cNvPr id="20" name="Rounded Rectangle 19"/>
          <p:cNvSpPr/>
          <p:nvPr/>
        </p:nvSpPr>
        <p:spPr>
          <a:xfrm>
            <a:off x="54280" y="3811191"/>
            <a:ext cx="2083585" cy="381001"/>
          </a:xfrm>
          <a:prstGeom prst="roundRect">
            <a:avLst/>
          </a:prstGeom>
          <a:solidFill>
            <a:schemeClr val="accent4">
              <a:lumMod val="20000"/>
              <a:lumOff val="80000"/>
            </a:schemeClr>
          </a:solidFill>
          <a:ln w="28575">
            <a:solidFill>
              <a:schemeClr val="bg2">
                <a:lumMod val="2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r>
              <a:rPr lang="fa-IR" sz="1200" kern="0" dirty="0">
                <a:solidFill>
                  <a:prstClr val="black"/>
                </a:solidFill>
                <a:cs typeface="B Titr" panose="00000700000000000000" pitchFamily="2" charset="-78"/>
              </a:rPr>
              <a:t>وضعیت بخش باغبانی و گلخانه</a:t>
            </a:r>
          </a:p>
        </p:txBody>
      </p:sp>
      <p:sp>
        <p:nvSpPr>
          <p:cNvPr id="21" name="Rounded Rectangle 20"/>
          <p:cNvSpPr/>
          <p:nvPr/>
        </p:nvSpPr>
        <p:spPr>
          <a:xfrm>
            <a:off x="54282" y="4280164"/>
            <a:ext cx="2083584" cy="381001"/>
          </a:xfrm>
          <a:prstGeom prst="roundRect">
            <a:avLst/>
          </a:prstGeom>
          <a:solidFill>
            <a:schemeClr val="accent4">
              <a:lumMod val="20000"/>
              <a:lumOff val="80000"/>
            </a:schemeClr>
          </a:solidFill>
          <a:ln w="28575">
            <a:solidFill>
              <a:schemeClr val="bg2">
                <a:lumMod val="2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r>
              <a:rPr lang="fa-IR" sz="1200" kern="0" dirty="0">
                <a:solidFill>
                  <a:prstClr val="black"/>
                </a:solidFill>
                <a:cs typeface="B Titr" panose="00000700000000000000" pitchFamily="2" charset="-78"/>
              </a:rPr>
              <a:t>وضعیت منابع طبیعی و منابع آبی</a:t>
            </a:r>
          </a:p>
        </p:txBody>
      </p:sp>
    </p:spTree>
    <p:extLst>
      <p:ext uri="{BB962C8B-B14F-4D97-AF65-F5344CB8AC3E}">
        <p14:creationId xmlns:p14="http://schemas.microsoft.com/office/powerpoint/2010/main" val="2064203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10-Point Star 20"/>
          <p:cNvSpPr/>
          <p:nvPr/>
        </p:nvSpPr>
        <p:spPr>
          <a:xfrm>
            <a:off x="6377803" y="5238876"/>
            <a:ext cx="2908092" cy="1573967"/>
          </a:xfrm>
          <a:prstGeom prst="star10">
            <a:avLst/>
          </a:prstGeom>
          <a:blipFill>
            <a:blip r:embed="rId3" cstate="print">
              <a:alphaModFix amt="62000"/>
              <a:extLst>
                <a:ext uri="{BEBA8EAE-BF5A-486C-A8C5-ECC9F3942E4B}">
                  <a14:imgProps xmlns:a14="http://schemas.microsoft.com/office/drawing/2010/main">
                    <a14:imgLayer r:embed="rId4">
                      <a14:imgEffect>
                        <a14:saturation sat="400000"/>
                      </a14:imgEffect>
                    </a14:imgLayer>
                  </a14:imgProps>
                </a:ext>
              </a:extLst>
            </a:blip>
            <a:stretch>
              <a:fillRect/>
            </a:stretch>
          </a:blipFill>
          <a:ln>
            <a:noFill/>
          </a:ln>
          <a:effectLst>
            <a:innerShdw blurRad="63500" dist="50800" dir="16200000">
              <a:prstClr val="black">
                <a:alpha val="50000"/>
              </a:prstClr>
            </a:inn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rtlCol="1" anchor="ctr"/>
          <a:lstStyle/>
          <a:p>
            <a:pPr algn="ctr" defTabSz="914400" rtl="1"/>
            <a:endParaRPr lang="fa-IR" sz="1800">
              <a:solidFill>
                <a:prstClr val="black"/>
              </a:solidFill>
            </a:endParaRPr>
          </a:p>
        </p:txBody>
      </p:sp>
      <p:graphicFrame>
        <p:nvGraphicFramePr>
          <p:cNvPr id="6" name="Content Placeholder 3"/>
          <p:cNvGraphicFramePr>
            <a:graphicFrameLocks/>
          </p:cNvGraphicFramePr>
          <p:nvPr>
            <p:extLst/>
          </p:nvPr>
        </p:nvGraphicFramePr>
        <p:xfrm>
          <a:off x="6603999" y="2101680"/>
          <a:ext cx="5090696" cy="1272816"/>
        </p:xfrm>
        <a:graphic>
          <a:graphicData uri="http://schemas.openxmlformats.org/drawingml/2006/table">
            <a:tbl>
              <a:tblPr rtl="1" firstRow="1" bandRow="1">
                <a:tableStyleId>{00A15C55-8517-42AA-B614-E9B94910E393}</a:tableStyleId>
              </a:tblPr>
              <a:tblGrid>
                <a:gridCol w="2842059">
                  <a:extLst>
                    <a:ext uri="{9D8B030D-6E8A-4147-A177-3AD203B41FA5}">
                      <a16:colId xmlns:a16="http://schemas.microsoft.com/office/drawing/2014/main" val="20000"/>
                    </a:ext>
                  </a:extLst>
                </a:gridCol>
                <a:gridCol w="2248637">
                  <a:extLst>
                    <a:ext uri="{9D8B030D-6E8A-4147-A177-3AD203B41FA5}">
                      <a16:colId xmlns:a16="http://schemas.microsoft.com/office/drawing/2014/main" val="20002"/>
                    </a:ext>
                  </a:extLst>
                </a:gridCol>
              </a:tblGrid>
              <a:tr h="797320">
                <a:tc>
                  <a:txBody>
                    <a:bodyPr/>
                    <a:lstStyle/>
                    <a:p>
                      <a:pPr algn="ctr" rtl="1"/>
                      <a:r>
                        <a:rPr lang="fa-IR" sz="1800" dirty="0">
                          <a:solidFill>
                            <a:schemeClr val="tx1"/>
                          </a:solidFill>
                          <a:cs typeface="B Titr" panose="00000700000000000000" pitchFamily="2" charset="-78"/>
                        </a:rPr>
                        <a:t>تعداد واحدهای</a:t>
                      </a:r>
                    </a:p>
                    <a:p>
                      <a:pPr algn="ctr" rtl="1"/>
                      <a:r>
                        <a:rPr lang="fa-IR" sz="1800" dirty="0">
                          <a:solidFill>
                            <a:schemeClr val="tx1"/>
                          </a:solidFill>
                          <a:cs typeface="B Titr" panose="00000700000000000000" pitchFamily="2" charset="-78"/>
                        </a:rPr>
                        <a:t> فعال</a:t>
                      </a:r>
                    </a:p>
                  </a:txBody>
                  <a:tcP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cell3D prstMaterial="dkEdge">
                      <a:bevel prst="riblet"/>
                      <a:lightRig rig="flood" dir="t"/>
                    </a:cell3D>
                    <a:solidFill>
                      <a:schemeClr val="accent5">
                        <a:lumMod val="40000"/>
                        <a:lumOff val="60000"/>
                      </a:schemeClr>
                    </a:solidFill>
                  </a:tcPr>
                </a:tc>
                <a:tc>
                  <a:txBody>
                    <a:bodyPr/>
                    <a:lstStyle/>
                    <a:p>
                      <a:pPr algn="ctr" rtl="1"/>
                      <a:r>
                        <a:rPr lang="fa-IR" sz="1600" dirty="0">
                          <a:solidFill>
                            <a:schemeClr val="tx1"/>
                          </a:solidFill>
                          <a:cs typeface="B Titr" panose="00000700000000000000" pitchFamily="2" charset="-78"/>
                        </a:rPr>
                        <a:t>ظرفیت  جوجه ریزی </a:t>
                      </a:r>
                    </a:p>
                    <a:p>
                      <a:pPr algn="ctr" rtl="1"/>
                      <a:r>
                        <a:rPr lang="fa-IR" sz="1600" dirty="0">
                          <a:solidFill>
                            <a:schemeClr val="tx1"/>
                          </a:solidFill>
                          <a:cs typeface="B Titr" panose="00000700000000000000" pitchFamily="2" charset="-78"/>
                        </a:rPr>
                        <a:t>(میلیون قطعه)</a:t>
                      </a:r>
                    </a:p>
                  </a:txBody>
                  <a:tcPr>
                    <a:cell3D prstMaterial="dkEdge">
                      <a:bevel prst="riblet"/>
                      <a:lightRig rig="flood" dir="t"/>
                    </a:cell3D>
                    <a:solidFill>
                      <a:schemeClr val="accent5">
                        <a:lumMod val="40000"/>
                        <a:lumOff val="60000"/>
                      </a:schemeClr>
                    </a:solidFill>
                  </a:tcPr>
                </a:tc>
                <a:extLst>
                  <a:ext uri="{0D108BD9-81ED-4DB2-BD59-A6C34878D82A}">
                    <a16:rowId xmlns:a16="http://schemas.microsoft.com/office/drawing/2014/main" val="10000"/>
                  </a:ext>
                </a:extLst>
              </a:tr>
              <a:tr h="475496">
                <a:tc>
                  <a:txBody>
                    <a:bodyPr/>
                    <a:lstStyle/>
                    <a:p>
                      <a:pPr algn="ctr" rtl="1"/>
                      <a:r>
                        <a:rPr lang="en-US" sz="2000" b="0" i="0" u="none" strike="noStrike" kern="1200" dirty="0" smtClean="0">
                          <a:solidFill>
                            <a:srgbClr val="000000"/>
                          </a:solidFill>
                          <a:effectLst/>
                          <a:latin typeface="B Titr" panose="00000700000000000000" pitchFamily="2" charset="-78"/>
                          <a:ea typeface="+mn-ea"/>
                          <a:cs typeface="B Titr" panose="00000700000000000000" pitchFamily="2" charset="-78"/>
                        </a:rPr>
                        <a:t>861</a:t>
                      </a:r>
                      <a:endParaRPr lang="fa-IR" sz="2000" b="0" i="0" u="none" strike="noStrike" kern="1200" dirty="0">
                        <a:solidFill>
                          <a:srgbClr val="000000"/>
                        </a:solidFill>
                        <a:effectLst/>
                        <a:latin typeface="B Titr" panose="00000700000000000000" pitchFamily="2" charset="-78"/>
                        <a:ea typeface="+mn-ea"/>
                        <a:cs typeface="B Titr" panose="00000700000000000000" pitchFamily="2" charset="-78"/>
                      </a:endParaRPr>
                    </a:p>
                  </a:txBody>
                  <a:tcPr>
                    <a:lnT w="12700" cap="flat" cmpd="sng" algn="ctr">
                      <a:solidFill>
                        <a:srgbClr val="008000"/>
                      </a:solidFill>
                      <a:prstDash val="solid"/>
                      <a:round/>
                      <a:headEnd type="none" w="med" len="med"/>
                      <a:tailEnd type="none" w="med" len="med"/>
                    </a:lnT>
                    <a:cell3D prstMaterial="dkEdge">
                      <a:bevel prst="riblet"/>
                      <a:lightRig rig="flood" dir="t"/>
                    </a:cell3D>
                    <a:solidFill>
                      <a:schemeClr val="accent5">
                        <a:lumMod val="20000"/>
                        <a:lumOff val="80000"/>
                      </a:schemeClr>
                    </a:solidFill>
                  </a:tcPr>
                </a:tc>
                <a:tc>
                  <a:txBody>
                    <a:bodyPr/>
                    <a:lstStyle/>
                    <a:p>
                      <a:pPr algn="ctr" rtl="1"/>
                      <a:r>
                        <a:rPr lang="en-US" sz="2000" b="0" i="0" u="none" strike="noStrike" kern="1200" dirty="0" smtClean="0">
                          <a:solidFill>
                            <a:srgbClr val="000000"/>
                          </a:solidFill>
                          <a:effectLst/>
                          <a:latin typeface="B Titr" panose="00000700000000000000" pitchFamily="2" charset="-78"/>
                          <a:ea typeface="+mn-ea"/>
                          <a:cs typeface="B Titr" panose="00000700000000000000" pitchFamily="2" charset="-78"/>
                        </a:rPr>
                        <a:t>19.26</a:t>
                      </a:r>
                      <a:endParaRPr lang="fa-IR" sz="2000" b="0" i="0" u="none" strike="noStrike" kern="1200" dirty="0">
                        <a:solidFill>
                          <a:srgbClr val="000000"/>
                        </a:solidFill>
                        <a:effectLst/>
                        <a:latin typeface="B Titr" panose="00000700000000000000" pitchFamily="2" charset="-78"/>
                        <a:ea typeface="+mn-ea"/>
                        <a:cs typeface="B Titr" panose="00000700000000000000" pitchFamily="2" charset="-78"/>
                      </a:endParaRPr>
                    </a:p>
                  </a:txBody>
                  <a:tcPr>
                    <a:cell3D prstMaterial="dkEdge">
                      <a:bevel prst="riblet"/>
                      <a:lightRig rig="flood" dir="t"/>
                    </a:cell3D>
                    <a:solidFill>
                      <a:schemeClr val="accent5">
                        <a:lumMod val="20000"/>
                        <a:lumOff val="80000"/>
                      </a:schemeClr>
                    </a:solidFill>
                  </a:tcPr>
                </a:tc>
                <a:extLst>
                  <a:ext uri="{0D108BD9-81ED-4DB2-BD59-A6C34878D82A}">
                    <a16:rowId xmlns:a16="http://schemas.microsoft.com/office/drawing/2014/main" val="10002"/>
                  </a:ext>
                </a:extLst>
              </a:tr>
            </a:tbl>
          </a:graphicData>
        </a:graphic>
      </p:graphicFrame>
      <p:sp>
        <p:nvSpPr>
          <p:cNvPr id="9" name="Text Placeholder 3"/>
          <p:cNvSpPr txBox="1">
            <a:spLocks/>
          </p:cNvSpPr>
          <p:nvPr/>
        </p:nvSpPr>
        <p:spPr>
          <a:xfrm>
            <a:off x="6603999" y="1282264"/>
            <a:ext cx="4994443" cy="714285"/>
          </a:xfrm>
          <a:prstGeom prst="rect">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lvl1pPr marL="304760"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2900" kern="1200">
                <a:solidFill>
                  <a:schemeClr val="tx1">
                    <a:lumMod val="75000"/>
                    <a:lumOff val="25000"/>
                  </a:schemeClr>
                </a:solidFill>
                <a:latin typeface="+mn-lt"/>
                <a:ea typeface="+mn-ea"/>
                <a:cs typeface="+mn-cs"/>
              </a:defRPr>
            </a:lvl1pPr>
            <a:lvl2pPr marL="731430"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2700" kern="1200">
                <a:solidFill>
                  <a:schemeClr val="tx1">
                    <a:lumMod val="75000"/>
                    <a:lumOff val="25000"/>
                  </a:schemeClr>
                </a:solidFill>
                <a:latin typeface="+mn-lt"/>
                <a:ea typeface="+mn-ea"/>
                <a:cs typeface="+mn-cs"/>
              </a:defRPr>
            </a:lvl2pPr>
            <a:lvl3pPr marL="1097143"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2400" kern="1200">
                <a:solidFill>
                  <a:schemeClr val="tx1">
                    <a:lumMod val="75000"/>
                    <a:lumOff val="25000"/>
                  </a:schemeClr>
                </a:solidFill>
                <a:latin typeface="+mn-lt"/>
                <a:ea typeface="+mn-ea"/>
                <a:cs typeface="+mn-cs"/>
              </a:defRPr>
            </a:lvl3pPr>
            <a:lvl4pPr marL="1462858"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2100" kern="1200">
                <a:solidFill>
                  <a:schemeClr val="tx1">
                    <a:lumMod val="75000"/>
                    <a:lumOff val="25000"/>
                  </a:schemeClr>
                </a:solidFill>
                <a:latin typeface="+mn-lt"/>
                <a:ea typeface="+mn-ea"/>
                <a:cs typeface="+mn-cs"/>
              </a:defRPr>
            </a:lvl4pPr>
            <a:lvl5pPr marL="1852954"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5pPr>
            <a:lvl6pPr marL="2218667"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6pPr>
            <a:lvl7pPr marL="2620953"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7pPr>
            <a:lvl8pPr marL="3047620"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8pPr>
            <a:lvl9pPr marL="3449906"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9pPr>
          </a:lstStyle>
          <a:p>
            <a:pPr marL="60949" indent="0" algn="ctr">
              <a:buClr>
                <a:srgbClr val="F14124">
                  <a:lumMod val="75000"/>
                </a:srgbClr>
              </a:buClr>
              <a:buNone/>
            </a:pPr>
            <a:r>
              <a:rPr lang="fa-IR" sz="2000" b="1" dirty="0">
                <a:solidFill>
                  <a:sysClr val="windowText" lastClr="000000"/>
                </a:solidFill>
                <a:cs typeface="B Titr" panose="00000700000000000000" pitchFamily="2" charset="-78"/>
              </a:rPr>
              <a:t>وضعیت واحد های مرغ گوشتی در </a:t>
            </a:r>
            <a:r>
              <a:rPr lang="fa-IR" sz="2200" b="1" dirty="0">
                <a:solidFill>
                  <a:sysClr val="windowText" lastClr="000000"/>
                </a:solidFill>
                <a:cs typeface="B Titr" panose="00000700000000000000" pitchFamily="2" charset="-78"/>
              </a:rPr>
              <a:t>سال 1401</a:t>
            </a:r>
          </a:p>
          <a:p>
            <a:pPr marL="60949" indent="0" algn="ctr">
              <a:buClr>
                <a:srgbClr val="F14124">
                  <a:lumMod val="75000"/>
                </a:srgbClr>
              </a:buClr>
              <a:buFont typeface="Georgia" pitchFamily="18" charset="0"/>
              <a:buNone/>
            </a:pPr>
            <a:endParaRPr lang="fa-IR" sz="2200" dirty="0">
              <a:solidFill>
                <a:prstClr val="black"/>
              </a:solidFill>
              <a:cs typeface="B Titr" panose="00000700000000000000" pitchFamily="2" charset="-78"/>
            </a:endParaRPr>
          </a:p>
        </p:txBody>
      </p:sp>
      <p:sp>
        <p:nvSpPr>
          <p:cNvPr id="10" name="Text Placeholder 3"/>
          <p:cNvSpPr txBox="1">
            <a:spLocks/>
          </p:cNvSpPr>
          <p:nvPr/>
        </p:nvSpPr>
        <p:spPr>
          <a:xfrm>
            <a:off x="1433109" y="1267715"/>
            <a:ext cx="4787809" cy="714285"/>
          </a:xfrm>
          <a:prstGeom prst="rect">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lvl1pPr marL="304760"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2900" kern="1200">
                <a:solidFill>
                  <a:schemeClr val="tx1">
                    <a:lumMod val="75000"/>
                    <a:lumOff val="25000"/>
                  </a:schemeClr>
                </a:solidFill>
                <a:latin typeface="+mn-lt"/>
                <a:ea typeface="+mn-ea"/>
                <a:cs typeface="+mn-cs"/>
              </a:defRPr>
            </a:lvl1pPr>
            <a:lvl2pPr marL="731430"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2700" kern="1200">
                <a:solidFill>
                  <a:schemeClr val="tx1">
                    <a:lumMod val="75000"/>
                    <a:lumOff val="25000"/>
                  </a:schemeClr>
                </a:solidFill>
                <a:latin typeface="+mn-lt"/>
                <a:ea typeface="+mn-ea"/>
                <a:cs typeface="+mn-cs"/>
              </a:defRPr>
            </a:lvl2pPr>
            <a:lvl3pPr marL="1097143"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2400" kern="1200">
                <a:solidFill>
                  <a:schemeClr val="tx1">
                    <a:lumMod val="75000"/>
                    <a:lumOff val="25000"/>
                  </a:schemeClr>
                </a:solidFill>
                <a:latin typeface="+mn-lt"/>
                <a:ea typeface="+mn-ea"/>
                <a:cs typeface="+mn-cs"/>
              </a:defRPr>
            </a:lvl3pPr>
            <a:lvl4pPr marL="1462858"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2100" kern="1200">
                <a:solidFill>
                  <a:schemeClr val="tx1">
                    <a:lumMod val="75000"/>
                    <a:lumOff val="25000"/>
                  </a:schemeClr>
                </a:solidFill>
                <a:latin typeface="+mn-lt"/>
                <a:ea typeface="+mn-ea"/>
                <a:cs typeface="+mn-cs"/>
              </a:defRPr>
            </a:lvl4pPr>
            <a:lvl5pPr marL="1852954"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5pPr>
            <a:lvl6pPr marL="2218667"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6pPr>
            <a:lvl7pPr marL="2620953"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7pPr>
            <a:lvl8pPr marL="3047620"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8pPr>
            <a:lvl9pPr marL="3449906" indent="-243811" algn="r" defTabSz="121905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9pPr>
          </a:lstStyle>
          <a:p>
            <a:pPr marL="60949" indent="0" algn="ctr">
              <a:buClr>
                <a:srgbClr val="F14124">
                  <a:lumMod val="75000"/>
                </a:srgbClr>
              </a:buClr>
              <a:buNone/>
            </a:pPr>
            <a:r>
              <a:rPr lang="fa-IR" sz="1800" b="1" dirty="0">
                <a:solidFill>
                  <a:sysClr val="windowText" lastClr="000000"/>
                </a:solidFill>
                <a:cs typeface="B Titr" panose="00000700000000000000" pitchFamily="2" charset="-78"/>
              </a:rPr>
              <a:t>وضعیت واحد های مرغ گوشتی در سال 1402</a:t>
            </a:r>
          </a:p>
          <a:p>
            <a:pPr marL="60949" indent="0" algn="ctr">
              <a:buClr>
                <a:srgbClr val="F14124">
                  <a:lumMod val="75000"/>
                </a:srgbClr>
              </a:buClr>
              <a:buNone/>
            </a:pPr>
            <a:r>
              <a:rPr lang="fa-IR" sz="1800" b="1" dirty="0">
                <a:solidFill>
                  <a:sysClr val="windowText" lastClr="000000"/>
                </a:solidFill>
                <a:cs typeface="B Titr" panose="00000700000000000000" pitchFamily="2" charset="-78"/>
              </a:rPr>
              <a:t> (تا  تاریخ تنظیم گزارش)</a:t>
            </a:r>
            <a:endParaRPr lang="fa-IR" sz="1800" dirty="0">
              <a:solidFill>
                <a:prstClr val="black"/>
              </a:solidFill>
              <a:cs typeface="B Titr" panose="00000700000000000000" pitchFamily="2" charset="-78"/>
            </a:endParaRPr>
          </a:p>
        </p:txBody>
      </p:sp>
      <p:grpSp>
        <p:nvGrpSpPr>
          <p:cNvPr id="4" name="Group 11"/>
          <p:cNvGrpSpPr/>
          <p:nvPr/>
        </p:nvGrpSpPr>
        <p:grpSpPr>
          <a:xfrm>
            <a:off x="10954646" y="59640"/>
            <a:ext cx="1237354" cy="1047454"/>
            <a:chOff x="10575929" y="120449"/>
            <a:chExt cx="1616072" cy="2267755"/>
          </a:xfrm>
        </p:grpSpPr>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14" name="TextBox 13"/>
            <p:cNvSpPr txBox="1"/>
            <p:nvPr/>
          </p:nvSpPr>
          <p:spPr>
            <a:xfrm>
              <a:off x="10575929" y="1138823"/>
              <a:ext cx="1616072" cy="1249381"/>
            </a:xfrm>
            <a:prstGeom prst="rect">
              <a:avLst/>
            </a:prstGeom>
            <a:noFill/>
          </p:spPr>
          <p:txBody>
            <a:bodyPr wrap="square" lIns="91426" tIns="45718" rIns="91426" bIns="45718" rtlCol="1">
              <a:spAutoFit/>
            </a:bodyPr>
            <a:lstStyle/>
            <a:p>
              <a:pPr algn="ctr" rtl="1">
                <a:defRPr/>
              </a:pPr>
              <a:r>
                <a:rPr lang="fa-IR" sz="1050" dirty="0">
                  <a:ln w="0"/>
                  <a:solidFill>
                    <a:prstClr val="black"/>
                  </a:solidFill>
                  <a:effectLst>
                    <a:outerShdw blurRad="38100" dist="19050" dir="2700000" algn="tl" rotWithShape="0">
                      <a:prstClr val="black">
                        <a:alpha val="40000"/>
                      </a:prstClr>
                    </a:outerShdw>
                  </a:effectLst>
                  <a:cs typeface="B Titr" panose="00000700000000000000" pitchFamily="2" charset="-78"/>
                </a:rPr>
                <a:t>وزارت جهاد کشاورزی </a:t>
              </a:r>
            </a:p>
            <a:p>
              <a:pPr algn="ctr" rtl="1">
                <a:defRPr/>
              </a:pPr>
              <a:r>
                <a:rPr lang="fa-IR" sz="1050" dirty="0">
                  <a:ln w="0"/>
                  <a:solidFill>
                    <a:prstClr val="black"/>
                  </a:solidFill>
                  <a:effectLst>
                    <a:outerShdw blurRad="38100" dist="19050" dir="2700000" algn="tl" rotWithShape="0">
                      <a:prstClr val="black">
                        <a:alpha val="40000"/>
                      </a:prstClr>
                    </a:outerShdw>
                  </a:effectLst>
                  <a:cs typeface="B Titr" panose="00000700000000000000" pitchFamily="2" charset="-78"/>
                </a:rPr>
                <a:t>دفتر هماهنگی امور استانها</a:t>
              </a:r>
            </a:p>
          </p:txBody>
        </p:sp>
      </p:grpSp>
      <p:sp>
        <p:nvSpPr>
          <p:cNvPr id="17" name="Rounded Rectangle 16"/>
          <p:cNvSpPr/>
          <p:nvPr/>
        </p:nvSpPr>
        <p:spPr>
          <a:xfrm>
            <a:off x="59126" y="6436894"/>
            <a:ext cx="2747967" cy="375949"/>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a:p>
            <a:pPr algn="ctr" rtl="1">
              <a:defRPr/>
            </a:pPr>
            <a:endParaRPr lang="fa-IR" sz="1600" kern="0" dirty="0">
              <a:solidFill>
                <a:prstClr val="black"/>
              </a:solidFill>
              <a:cs typeface="B Titr" panose="00000700000000000000" pitchFamily="2" charset="-78"/>
            </a:endParaRPr>
          </a:p>
        </p:txBody>
      </p:sp>
      <p:sp>
        <p:nvSpPr>
          <p:cNvPr id="15" name="Rounded Rectangle 14"/>
          <p:cNvSpPr/>
          <p:nvPr/>
        </p:nvSpPr>
        <p:spPr>
          <a:xfrm>
            <a:off x="1926119" y="59640"/>
            <a:ext cx="8903368" cy="660400"/>
          </a:xfrm>
          <a:prstGeom prst="roundRect">
            <a:avLst/>
          </a:prstGeom>
          <a:solidFill>
            <a:srgbClr val="FFC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0" tIns="60845" rIns="121690" bIns="60845" rtlCol="1" anchor="ctr"/>
          <a:lstStyle/>
          <a:p>
            <a:pPr algn="ctr" defTabSz="1218690" rtl="1">
              <a:defRPr/>
            </a:pPr>
            <a:r>
              <a:rPr lang="fa-IR" sz="2800" kern="0" dirty="0">
                <a:solidFill>
                  <a:sysClr val="windowText" lastClr="000000"/>
                </a:solidFill>
                <a:latin typeface="Calibri"/>
                <a:cs typeface="B Titr" panose="00000700000000000000" pitchFamily="2" charset="-78"/>
              </a:rPr>
              <a:t>وضعیت تولید مرغ گوشتی استان ... در یک نگاه</a:t>
            </a:r>
          </a:p>
        </p:txBody>
      </p:sp>
      <p:graphicFrame>
        <p:nvGraphicFramePr>
          <p:cNvPr id="3" name="Table 2"/>
          <p:cNvGraphicFramePr>
            <a:graphicFrameLocks noGrp="1"/>
          </p:cNvGraphicFramePr>
          <p:nvPr>
            <p:extLst>
              <p:ext uri="{D42A27DB-BD31-4B8C-83A1-F6EECF244321}">
                <p14:modId xmlns:p14="http://schemas.microsoft.com/office/powerpoint/2010/main" val="233355896"/>
              </p:ext>
            </p:extLst>
          </p:nvPr>
        </p:nvGraphicFramePr>
        <p:xfrm>
          <a:off x="6603999" y="3475700"/>
          <a:ext cx="5039176" cy="1729544"/>
        </p:xfrm>
        <a:graphic>
          <a:graphicData uri="http://schemas.openxmlformats.org/drawingml/2006/table">
            <a:tbl>
              <a:tblPr rtl="1" firstRow="1" bandRow="1">
                <a:tableStyleId>{00A15C55-8517-42AA-B614-E9B94910E393}</a:tableStyleId>
              </a:tblPr>
              <a:tblGrid>
                <a:gridCol w="1702061">
                  <a:extLst>
                    <a:ext uri="{9D8B030D-6E8A-4147-A177-3AD203B41FA5}">
                      <a16:colId xmlns:a16="http://schemas.microsoft.com/office/drawing/2014/main" val="20000"/>
                    </a:ext>
                  </a:extLst>
                </a:gridCol>
                <a:gridCol w="1702061">
                  <a:extLst>
                    <a:ext uri="{9D8B030D-6E8A-4147-A177-3AD203B41FA5}">
                      <a16:colId xmlns:a16="http://schemas.microsoft.com/office/drawing/2014/main" val="20001"/>
                    </a:ext>
                  </a:extLst>
                </a:gridCol>
                <a:gridCol w="1635054">
                  <a:extLst>
                    <a:ext uri="{9D8B030D-6E8A-4147-A177-3AD203B41FA5}">
                      <a16:colId xmlns:a16="http://schemas.microsoft.com/office/drawing/2014/main" val="20002"/>
                    </a:ext>
                  </a:extLst>
                </a:gridCol>
              </a:tblGrid>
              <a:tr h="1043897">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r>
                        <a:rPr lang="fa-IR" sz="1400" dirty="0">
                          <a:solidFill>
                            <a:schemeClr val="tx1"/>
                          </a:solidFill>
                          <a:cs typeface="B Titr" panose="00000700000000000000" pitchFamily="2" charset="-78"/>
                        </a:rPr>
                        <a:t>میزان جوجه ریزی کل در کشور در سال 1401</a:t>
                      </a:r>
                    </a:p>
                    <a:p>
                      <a:pPr marL="0" marR="0" indent="0" algn="ctr" defTabSz="1219050" rtl="1" eaLnBrk="1" fontAlgn="auto" latinLnBrk="0" hangingPunct="1">
                        <a:lnSpc>
                          <a:spcPct val="100000"/>
                        </a:lnSpc>
                        <a:spcBef>
                          <a:spcPts val="0"/>
                        </a:spcBef>
                        <a:spcAft>
                          <a:spcPts val="0"/>
                        </a:spcAft>
                        <a:buClrTx/>
                        <a:buSzTx/>
                        <a:buFontTx/>
                        <a:buNone/>
                        <a:tabLst/>
                        <a:defRPr/>
                      </a:pPr>
                      <a:r>
                        <a:rPr lang="fa-IR" sz="1400" dirty="0">
                          <a:solidFill>
                            <a:schemeClr val="tx1"/>
                          </a:solidFill>
                          <a:cs typeface="B Titr" panose="00000700000000000000" pitchFamily="2" charset="-78"/>
                        </a:rPr>
                        <a:t> (میلیون قطعه)</a:t>
                      </a:r>
                    </a:p>
                    <a:p>
                      <a:pPr algn="ctr" rtl="1"/>
                      <a:endParaRPr lang="fa-IR" sz="1400" dirty="0">
                        <a:solidFill>
                          <a:schemeClr val="tx1"/>
                        </a:solidFill>
                        <a:cs typeface="B Titr" panose="00000700000000000000" pitchFamily="2" charset="-78"/>
                      </a:endParaRPr>
                    </a:p>
                  </a:txBody>
                  <a:tcPr>
                    <a:cell3D prstMaterial="dkEdge">
                      <a:bevel prst="riblet"/>
                      <a:lightRig rig="flood" dir="t"/>
                    </a:cell3D>
                    <a:solidFill>
                      <a:schemeClr val="accent5">
                        <a:lumMod val="40000"/>
                        <a:lumOff val="60000"/>
                      </a:schemeClr>
                    </a:solidFill>
                  </a:tcPr>
                </a:tc>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r>
                        <a:rPr lang="fa-IR" sz="1400" dirty="0">
                          <a:solidFill>
                            <a:schemeClr val="tx1"/>
                          </a:solidFill>
                          <a:cs typeface="B Titr" panose="00000700000000000000" pitchFamily="2" charset="-78"/>
                        </a:rPr>
                        <a:t>مجموع جوجه ریزی محقق شده استان</a:t>
                      </a:r>
                      <a:r>
                        <a:rPr lang="fa-IR" sz="1400" baseline="0" dirty="0">
                          <a:solidFill>
                            <a:schemeClr val="tx1"/>
                          </a:solidFill>
                          <a:cs typeface="B Titr" panose="00000700000000000000" pitchFamily="2" charset="-78"/>
                        </a:rPr>
                        <a:t> </a:t>
                      </a:r>
                      <a:r>
                        <a:rPr lang="fa-IR" sz="1400" dirty="0">
                          <a:solidFill>
                            <a:schemeClr val="tx1"/>
                          </a:solidFill>
                          <a:cs typeface="B Titr" panose="00000700000000000000" pitchFamily="2" charset="-78"/>
                        </a:rPr>
                        <a:t>در سال 1401 (میلیون قطعه)</a:t>
                      </a:r>
                    </a:p>
                    <a:p>
                      <a:pPr algn="ctr" rtl="1"/>
                      <a:endParaRPr lang="fa-IR" sz="1400" dirty="0">
                        <a:solidFill>
                          <a:schemeClr val="tx1"/>
                        </a:solidFill>
                        <a:cs typeface="B Titr" panose="00000700000000000000" pitchFamily="2" charset="-78"/>
                      </a:endParaRPr>
                    </a:p>
                  </a:txBody>
                  <a:tcPr>
                    <a:cell3D prstMaterial="dkEdge">
                      <a:bevel prst="riblet"/>
                      <a:lightRig rig="flood" dir="t"/>
                    </a:cell3D>
                    <a:solidFill>
                      <a:schemeClr val="accent5">
                        <a:lumMod val="40000"/>
                        <a:lumOff val="60000"/>
                      </a:schemeClr>
                    </a:solidFill>
                  </a:tcPr>
                </a:tc>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r>
                        <a:rPr lang="fa-IR" sz="1400" dirty="0">
                          <a:solidFill>
                            <a:schemeClr val="tx1"/>
                          </a:solidFill>
                          <a:cs typeface="B Titr" panose="00000700000000000000" pitchFamily="2" charset="-78"/>
                        </a:rPr>
                        <a:t>سهم استان از کل جوجه ریزی گوشتی در کشور در سال </a:t>
                      </a:r>
                      <a:r>
                        <a:rPr lang="fa-IR" sz="1400" dirty="0" smtClean="0">
                          <a:solidFill>
                            <a:schemeClr val="tx1"/>
                          </a:solidFill>
                          <a:cs typeface="B Titr" panose="00000700000000000000" pitchFamily="2" charset="-78"/>
                        </a:rPr>
                        <a:t>1401</a:t>
                      </a:r>
                      <a:r>
                        <a:rPr lang="en-US" sz="1400" dirty="0" smtClean="0">
                          <a:solidFill>
                            <a:schemeClr val="tx1"/>
                          </a:solidFill>
                          <a:cs typeface="B Titr" panose="00000700000000000000" pitchFamily="2" charset="-78"/>
                        </a:rPr>
                        <a:t>)</a:t>
                      </a:r>
                      <a:r>
                        <a:rPr lang="fa-IR" sz="1400" dirty="0">
                          <a:solidFill>
                            <a:schemeClr val="tx1"/>
                          </a:solidFill>
                          <a:cs typeface="B Titr" panose="00000700000000000000" pitchFamily="2" charset="-78"/>
                        </a:rPr>
                        <a:t>درصد)</a:t>
                      </a:r>
                    </a:p>
                  </a:txBody>
                  <a:tcPr>
                    <a:cell3D prstMaterial="dkEdge">
                      <a:bevel prst="riblet"/>
                      <a:lightRig rig="flood" dir="t"/>
                    </a:cell3D>
                    <a:solidFill>
                      <a:schemeClr val="accent5">
                        <a:lumMod val="40000"/>
                        <a:lumOff val="60000"/>
                      </a:schemeClr>
                    </a:solidFill>
                  </a:tcPr>
                </a:tc>
                <a:extLst>
                  <a:ext uri="{0D108BD9-81ED-4DB2-BD59-A6C34878D82A}">
                    <a16:rowId xmlns:a16="http://schemas.microsoft.com/office/drawing/2014/main" val="10000"/>
                  </a:ext>
                </a:extLst>
              </a:tr>
              <a:tr h="571304">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r>
                        <a:rPr lang="en-US" sz="2000" b="0" i="0" u="none" strike="noStrike" dirty="0" smtClean="0">
                          <a:solidFill>
                            <a:srgbClr val="000000"/>
                          </a:solidFill>
                          <a:effectLst/>
                          <a:latin typeface="B Titr" panose="00000700000000000000" pitchFamily="2" charset="-78"/>
                          <a:cs typeface="B Titr" panose="00000700000000000000" pitchFamily="2" charset="-78"/>
                        </a:rPr>
                        <a:t>1273</a:t>
                      </a:r>
                      <a:endParaRPr lang="fa-IR" sz="2000" b="0" i="0" u="none" strike="noStrike" dirty="0">
                        <a:solidFill>
                          <a:srgbClr val="000000"/>
                        </a:solidFill>
                        <a:effectLst/>
                        <a:latin typeface="B Titr" panose="00000700000000000000" pitchFamily="2" charset="-78"/>
                        <a:cs typeface="B Titr" panose="00000700000000000000" pitchFamily="2" charset="-78"/>
                      </a:endParaRPr>
                    </a:p>
                  </a:txBody>
                  <a:tcPr>
                    <a:cell3D prstMaterial="dkEdge">
                      <a:bevel prst="riblet"/>
                      <a:lightRig rig="flood" dir="t"/>
                    </a:cell3D>
                    <a:solidFill>
                      <a:schemeClr val="accent5">
                        <a:lumMod val="20000"/>
                        <a:lumOff val="80000"/>
                      </a:schemeClr>
                    </a:solidFill>
                  </a:tcPr>
                </a:tc>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r>
                        <a:rPr lang="en-US" sz="2000" b="0" i="0" u="none" strike="noStrike" kern="1200" dirty="0" smtClean="0">
                          <a:solidFill>
                            <a:srgbClr val="000000"/>
                          </a:solidFill>
                          <a:effectLst/>
                          <a:latin typeface="B Titr" panose="00000700000000000000" pitchFamily="2" charset="-78"/>
                          <a:ea typeface="+mn-ea"/>
                          <a:cs typeface="B Titr" panose="00000700000000000000" pitchFamily="2" charset="-78"/>
                        </a:rPr>
                        <a:t>26.2</a:t>
                      </a:r>
                      <a:endParaRPr lang="fa-IR" sz="2000" b="0" i="0" u="none" strike="noStrike" kern="1200" dirty="0">
                        <a:solidFill>
                          <a:srgbClr val="000000"/>
                        </a:solidFill>
                        <a:effectLst/>
                        <a:latin typeface="B Titr" panose="00000700000000000000" pitchFamily="2" charset="-78"/>
                        <a:ea typeface="+mn-ea"/>
                        <a:cs typeface="B Titr" panose="00000700000000000000" pitchFamily="2" charset="-78"/>
                      </a:endParaRPr>
                    </a:p>
                  </a:txBody>
                  <a:tcPr>
                    <a:cell3D prstMaterial="dkEdge">
                      <a:bevel prst="riblet"/>
                      <a:lightRig rig="flood" dir="t"/>
                    </a:cell3D>
                    <a:solidFill>
                      <a:schemeClr val="accent5">
                        <a:lumMod val="20000"/>
                        <a:lumOff val="80000"/>
                      </a:schemeClr>
                    </a:solidFill>
                  </a:tcPr>
                </a:tc>
                <a:tc>
                  <a:txBody>
                    <a:bodyPr/>
                    <a:lstStyle/>
                    <a:p>
                      <a:pPr algn="ctr" rtl="1"/>
                      <a:r>
                        <a:rPr lang="en-US" sz="2000" b="0" i="0" u="none" strike="noStrike" kern="1200" dirty="0" smtClean="0">
                          <a:solidFill>
                            <a:srgbClr val="000000"/>
                          </a:solidFill>
                          <a:effectLst/>
                          <a:latin typeface="B Titr" panose="00000700000000000000" pitchFamily="2" charset="-78"/>
                          <a:ea typeface="+mn-ea"/>
                          <a:cs typeface="B Titr" panose="00000700000000000000" pitchFamily="2" charset="-78"/>
                        </a:rPr>
                        <a:t>2</a:t>
                      </a:r>
                      <a:endParaRPr lang="fa-IR" sz="2000" b="0" i="0" u="none" strike="noStrike" kern="1200" dirty="0">
                        <a:solidFill>
                          <a:srgbClr val="000000"/>
                        </a:solidFill>
                        <a:effectLst/>
                        <a:latin typeface="B Titr" panose="00000700000000000000" pitchFamily="2" charset="-78"/>
                        <a:ea typeface="+mn-ea"/>
                        <a:cs typeface="B Titr" panose="00000700000000000000" pitchFamily="2" charset="-78"/>
                      </a:endParaRPr>
                    </a:p>
                  </a:txBody>
                  <a:tcPr>
                    <a:cell3D prstMaterial="dkEdge">
                      <a:bevel prst="riblet"/>
                      <a:lightRig rig="flood" dir="t"/>
                    </a:cell3D>
                    <a:solidFill>
                      <a:schemeClr val="accent5">
                        <a:lumMod val="20000"/>
                        <a:lumOff val="80000"/>
                      </a:schemeClr>
                    </a:solidFill>
                  </a:tcPr>
                </a:tc>
                <a:extLst>
                  <a:ext uri="{0D108BD9-81ED-4DB2-BD59-A6C34878D82A}">
                    <a16:rowId xmlns:a16="http://schemas.microsoft.com/office/drawing/2014/main" val="10001"/>
                  </a:ext>
                </a:extLst>
              </a:tr>
            </a:tbl>
          </a:graphicData>
        </a:graphic>
      </p:graphicFrame>
      <p:graphicFrame>
        <p:nvGraphicFramePr>
          <p:cNvPr id="18" name="Table 17"/>
          <p:cNvGraphicFramePr>
            <a:graphicFrameLocks noGrp="1"/>
          </p:cNvGraphicFramePr>
          <p:nvPr>
            <p:extLst/>
          </p:nvPr>
        </p:nvGraphicFramePr>
        <p:xfrm>
          <a:off x="1417050" y="3200399"/>
          <a:ext cx="4803868" cy="1341120"/>
        </p:xfrm>
        <a:graphic>
          <a:graphicData uri="http://schemas.openxmlformats.org/drawingml/2006/table">
            <a:tbl>
              <a:tblPr rtl="1" firstRow="1" bandRow="1">
                <a:tableStyleId>{00A15C55-8517-42AA-B614-E9B94910E393}</a:tableStyleId>
              </a:tblPr>
              <a:tblGrid>
                <a:gridCol w="1622582">
                  <a:extLst>
                    <a:ext uri="{9D8B030D-6E8A-4147-A177-3AD203B41FA5}">
                      <a16:colId xmlns:a16="http://schemas.microsoft.com/office/drawing/2014/main" val="20000"/>
                    </a:ext>
                  </a:extLst>
                </a:gridCol>
                <a:gridCol w="1622582">
                  <a:extLst>
                    <a:ext uri="{9D8B030D-6E8A-4147-A177-3AD203B41FA5}">
                      <a16:colId xmlns:a16="http://schemas.microsoft.com/office/drawing/2014/main" val="20001"/>
                    </a:ext>
                  </a:extLst>
                </a:gridCol>
                <a:gridCol w="1558704">
                  <a:extLst>
                    <a:ext uri="{9D8B030D-6E8A-4147-A177-3AD203B41FA5}">
                      <a16:colId xmlns:a16="http://schemas.microsoft.com/office/drawing/2014/main" val="20002"/>
                    </a:ext>
                  </a:extLst>
                </a:gridCol>
              </a:tblGrid>
              <a:tr h="744298">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r>
                        <a:rPr lang="fa-IR" sz="1400" dirty="0">
                          <a:solidFill>
                            <a:schemeClr val="tx1"/>
                          </a:solidFill>
                          <a:cs typeface="B Titr" panose="00000700000000000000" pitchFamily="2" charset="-78"/>
                        </a:rPr>
                        <a:t>میزان جوجه ریزی کل در کشور در سال 1402</a:t>
                      </a:r>
                    </a:p>
                    <a:p>
                      <a:pPr marL="0" marR="0" indent="0" algn="ctr" defTabSz="1219050" rtl="1" eaLnBrk="1" fontAlgn="auto" latinLnBrk="0" hangingPunct="1">
                        <a:lnSpc>
                          <a:spcPct val="100000"/>
                        </a:lnSpc>
                        <a:spcBef>
                          <a:spcPts val="0"/>
                        </a:spcBef>
                        <a:spcAft>
                          <a:spcPts val="0"/>
                        </a:spcAft>
                        <a:buClrTx/>
                        <a:buSzTx/>
                        <a:buFontTx/>
                        <a:buNone/>
                        <a:tabLst/>
                        <a:defRPr/>
                      </a:pPr>
                      <a:r>
                        <a:rPr lang="fa-IR" sz="1400" dirty="0">
                          <a:solidFill>
                            <a:schemeClr val="tx1"/>
                          </a:solidFill>
                          <a:cs typeface="B Titr" panose="00000700000000000000" pitchFamily="2" charset="-78"/>
                        </a:rPr>
                        <a:t> (میلیون قطعه)</a:t>
                      </a:r>
                    </a:p>
                    <a:p>
                      <a:pPr algn="ctr" rtl="1"/>
                      <a:endParaRPr lang="fa-IR" sz="1400" dirty="0">
                        <a:solidFill>
                          <a:schemeClr val="tx1"/>
                        </a:solidFill>
                        <a:cs typeface="B Titr" panose="00000700000000000000" pitchFamily="2" charset="-78"/>
                      </a:endParaRPr>
                    </a:p>
                  </a:txBody>
                  <a:tcPr>
                    <a:cell3D prstMaterial="dkEdge">
                      <a:bevel prst="riblet"/>
                      <a:lightRig rig="flood" dir="t"/>
                    </a:cell3D>
                    <a:solidFill>
                      <a:schemeClr val="accent5">
                        <a:lumMod val="40000"/>
                        <a:lumOff val="60000"/>
                      </a:schemeClr>
                    </a:solidFill>
                  </a:tcPr>
                </a:tc>
                <a:tc>
                  <a:txBody>
                    <a:bodyPr/>
                    <a:lstStyle/>
                    <a:p>
                      <a:pPr algn="ctr" rtl="1"/>
                      <a:r>
                        <a:rPr lang="fa-IR" sz="1400" dirty="0">
                          <a:solidFill>
                            <a:schemeClr val="tx1"/>
                          </a:solidFill>
                          <a:cs typeface="B Titr" panose="00000700000000000000" pitchFamily="2" charset="-78"/>
                        </a:rPr>
                        <a:t>مجموع جوجه ریزی محقق شده در سال 1402 (میلیون قطعه)</a:t>
                      </a:r>
                    </a:p>
                  </a:txBody>
                  <a:tcPr>
                    <a:cell3D prstMaterial="dkEdge">
                      <a:bevel prst="riblet"/>
                      <a:lightRig rig="flood" dir="t"/>
                    </a:cell3D>
                    <a:solidFill>
                      <a:schemeClr val="accent5">
                        <a:lumMod val="40000"/>
                        <a:lumOff val="60000"/>
                      </a:schemeClr>
                    </a:solidFill>
                  </a:tcPr>
                </a:tc>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r>
                        <a:rPr lang="fa-IR" sz="1400" dirty="0">
                          <a:solidFill>
                            <a:schemeClr val="tx1"/>
                          </a:solidFill>
                          <a:cs typeface="B Titr" panose="00000700000000000000" pitchFamily="2" charset="-78"/>
                        </a:rPr>
                        <a:t>سهم استان از کل جوجه ریزی گوشتی در کشور در سال 1402(درصد)</a:t>
                      </a:r>
                    </a:p>
                  </a:txBody>
                  <a:tcPr>
                    <a:cell3D prstMaterial="dkEdge">
                      <a:bevel prst="riblet"/>
                      <a:lightRig rig="flood" dir="t"/>
                    </a:cell3D>
                    <a:solidFill>
                      <a:schemeClr val="accent5">
                        <a:lumMod val="40000"/>
                        <a:lumOff val="60000"/>
                      </a:schemeClr>
                    </a:solidFill>
                  </a:tcPr>
                </a:tc>
                <a:extLst>
                  <a:ext uri="{0D108BD9-81ED-4DB2-BD59-A6C34878D82A}">
                    <a16:rowId xmlns:a16="http://schemas.microsoft.com/office/drawing/2014/main" val="10000"/>
                  </a:ext>
                </a:extLst>
              </a:tr>
              <a:tr h="369395">
                <a:tc>
                  <a:txBody>
                    <a:bodyPr/>
                    <a:lstStyle/>
                    <a:p>
                      <a:pPr algn="ctr" rtl="1"/>
                      <a:r>
                        <a:rPr lang="en-US" sz="2000" b="0" i="0" u="none" strike="noStrike" kern="1200" dirty="0" smtClean="0">
                          <a:solidFill>
                            <a:srgbClr val="000000"/>
                          </a:solidFill>
                          <a:effectLst/>
                          <a:latin typeface="B Titr" panose="00000700000000000000" pitchFamily="2" charset="-78"/>
                          <a:ea typeface="+mn-ea"/>
                          <a:cs typeface="B Titr" panose="00000700000000000000" pitchFamily="2" charset="-78"/>
                        </a:rPr>
                        <a:t>529.5</a:t>
                      </a:r>
                      <a:endParaRPr lang="fa-IR" sz="2000" b="0" i="0" u="none" strike="noStrike" kern="1200" dirty="0">
                        <a:solidFill>
                          <a:srgbClr val="000000"/>
                        </a:solidFill>
                        <a:effectLst/>
                        <a:latin typeface="B Titr" panose="00000700000000000000" pitchFamily="2" charset="-78"/>
                        <a:ea typeface="+mn-ea"/>
                        <a:cs typeface="B Titr" panose="00000700000000000000" pitchFamily="2" charset="-78"/>
                      </a:endParaRPr>
                    </a:p>
                  </a:txBody>
                  <a:tcPr>
                    <a:cell3D prstMaterial="dkEdge">
                      <a:bevel prst="riblet"/>
                      <a:lightRig rig="flood" dir="t"/>
                    </a:cell3D>
                    <a:solidFill>
                      <a:schemeClr val="accent5">
                        <a:lumMod val="20000"/>
                        <a:lumOff val="80000"/>
                      </a:schemeClr>
                    </a:solidFill>
                  </a:tcPr>
                </a:tc>
                <a:tc>
                  <a:txBody>
                    <a:bodyPr/>
                    <a:lstStyle/>
                    <a:p>
                      <a:pPr algn="ctr" rtl="1"/>
                      <a:r>
                        <a:rPr lang="en-US" sz="2000" b="0" i="0" u="none" strike="noStrike" kern="1200" dirty="0" smtClean="0">
                          <a:solidFill>
                            <a:srgbClr val="000000"/>
                          </a:solidFill>
                          <a:effectLst/>
                          <a:latin typeface="B Titr" panose="00000700000000000000" pitchFamily="2" charset="-78"/>
                          <a:ea typeface="+mn-ea"/>
                          <a:cs typeface="B Titr" panose="00000700000000000000" pitchFamily="2" charset="-78"/>
                        </a:rPr>
                        <a:t>10.7</a:t>
                      </a:r>
                      <a:endParaRPr lang="fa-IR" sz="2000" b="0" i="0" u="none" strike="noStrike" kern="1200" dirty="0">
                        <a:solidFill>
                          <a:srgbClr val="000000"/>
                        </a:solidFill>
                        <a:effectLst/>
                        <a:latin typeface="B Titr" panose="00000700000000000000" pitchFamily="2" charset="-78"/>
                        <a:ea typeface="+mn-ea"/>
                        <a:cs typeface="B Titr" panose="00000700000000000000" pitchFamily="2" charset="-78"/>
                      </a:endParaRPr>
                    </a:p>
                  </a:txBody>
                  <a:tcPr>
                    <a:cell3D prstMaterial="dkEdge">
                      <a:bevel prst="riblet"/>
                      <a:lightRig rig="flood" dir="t"/>
                    </a:cell3D>
                    <a:solidFill>
                      <a:schemeClr val="accent5">
                        <a:lumMod val="20000"/>
                        <a:lumOff val="80000"/>
                      </a:schemeClr>
                    </a:solidFill>
                  </a:tcPr>
                </a:tc>
                <a:tc>
                  <a:txBody>
                    <a:bodyPr/>
                    <a:lstStyle/>
                    <a:p>
                      <a:pPr algn="ctr" rtl="1"/>
                      <a:r>
                        <a:rPr lang="en-US" sz="2000" b="0" i="0" u="none" strike="noStrike" kern="1200" dirty="0" smtClean="0">
                          <a:solidFill>
                            <a:srgbClr val="000000"/>
                          </a:solidFill>
                          <a:effectLst/>
                          <a:latin typeface="B Titr" panose="00000700000000000000" pitchFamily="2" charset="-78"/>
                          <a:ea typeface="+mn-ea"/>
                          <a:cs typeface="B Titr" panose="00000700000000000000" pitchFamily="2" charset="-78"/>
                        </a:rPr>
                        <a:t>2</a:t>
                      </a:r>
                      <a:endParaRPr lang="fa-IR" sz="2000" b="0" i="0" u="none" strike="noStrike" kern="1200" dirty="0">
                        <a:solidFill>
                          <a:srgbClr val="000000"/>
                        </a:solidFill>
                        <a:effectLst/>
                        <a:latin typeface="B Titr" panose="00000700000000000000" pitchFamily="2" charset="-78"/>
                        <a:ea typeface="+mn-ea"/>
                        <a:cs typeface="B Titr" panose="00000700000000000000" pitchFamily="2" charset="-78"/>
                      </a:endParaRPr>
                    </a:p>
                  </a:txBody>
                  <a:tcPr>
                    <a:cell3D prstMaterial="dkEdge">
                      <a:bevel prst="riblet"/>
                      <a:lightRig rig="flood" dir="t"/>
                    </a:cell3D>
                    <a:solidFill>
                      <a:schemeClr val="accent5">
                        <a:lumMod val="20000"/>
                        <a:lumOff val="80000"/>
                      </a:schemeClr>
                    </a:solidFill>
                  </a:tcPr>
                </a:tc>
                <a:extLst>
                  <a:ext uri="{0D108BD9-81ED-4DB2-BD59-A6C34878D82A}">
                    <a16:rowId xmlns:a16="http://schemas.microsoft.com/office/drawing/2014/main" val="10001"/>
                  </a:ext>
                </a:extLst>
              </a:tr>
            </a:tbl>
          </a:graphicData>
        </a:graphic>
      </p:graphicFrame>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0037" y="-57900"/>
            <a:ext cx="2937130" cy="1570611"/>
          </a:xfrm>
          <a:prstGeom prst="ellipse">
            <a:avLst/>
          </a:prstGeom>
          <a:ln>
            <a:noFill/>
          </a:ln>
          <a:effectLst>
            <a:softEdge rad="112500"/>
          </a:effectLst>
        </p:spPr>
      </p:pic>
      <p:graphicFrame>
        <p:nvGraphicFramePr>
          <p:cNvPr id="19" name="Content Placeholder 3"/>
          <p:cNvGraphicFramePr>
            <a:graphicFrameLocks/>
          </p:cNvGraphicFramePr>
          <p:nvPr>
            <p:extLst/>
          </p:nvPr>
        </p:nvGraphicFramePr>
        <p:xfrm>
          <a:off x="1511481" y="4682420"/>
          <a:ext cx="4709436" cy="1501022"/>
        </p:xfrm>
        <a:graphic>
          <a:graphicData uri="http://schemas.openxmlformats.org/drawingml/2006/table">
            <a:tbl>
              <a:tblPr rtl="1" firstRow="1" bandRow="1">
                <a:tableStyleId>{00A15C55-8517-42AA-B614-E9B94910E393}</a:tableStyleId>
              </a:tblPr>
              <a:tblGrid>
                <a:gridCol w="1616501">
                  <a:extLst>
                    <a:ext uri="{9D8B030D-6E8A-4147-A177-3AD203B41FA5}">
                      <a16:colId xmlns:a16="http://schemas.microsoft.com/office/drawing/2014/main" val="20002"/>
                    </a:ext>
                  </a:extLst>
                </a:gridCol>
                <a:gridCol w="1616501">
                  <a:extLst>
                    <a:ext uri="{9D8B030D-6E8A-4147-A177-3AD203B41FA5}">
                      <a16:colId xmlns:a16="http://schemas.microsoft.com/office/drawing/2014/main" val="20000"/>
                    </a:ext>
                  </a:extLst>
                </a:gridCol>
                <a:gridCol w="1476434">
                  <a:extLst>
                    <a:ext uri="{9D8B030D-6E8A-4147-A177-3AD203B41FA5}">
                      <a16:colId xmlns:a16="http://schemas.microsoft.com/office/drawing/2014/main" val="20001"/>
                    </a:ext>
                  </a:extLst>
                </a:gridCol>
              </a:tblGrid>
              <a:tr h="1104782">
                <a:tc>
                  <a:txBody>
                    <a:bodyPr/>
                    <a:lstStyle/>
                    <a:p>
                      <a:pPr algn="ctr" rtl="1"/>
                      <a:r>
                        <a:rPr lang="fa-IR" sz="1400" dirty="0">
                          <a:solidFill>
                            <a:schemeClr val="tx1"/>
                          </a:solidFill>
                          <a:cs typeface="B Titr" panose="00000700000000000000" pitchFamily="2" charset="-78"/>
                        </a:rPr>
                        <a:t>برنامه ابلاغی جدید جوجه ریزی ماهیانه استان</a:t>
                      </a:r>
                    </a:p>
                    <a:p>
                      <a:pPr algn="ctr" rtl="1"/>
                      <a:r>
                        <a:rPr lang="fa-IR" sz="1400" dirty="0">
                          <a:solidFill>
                            <a:schemeClr val="tx1"/>
                          </a:solidFill>
                          <a:cs typeface="B Titr" panose="00000700000000000000" pitchFamily="2" charset="-78"/>
                        </a:rPr>
                        <a:t>(هزار</a:t>
                      </a:r>
                      <a:r>
                        <a:rPr lang="fa-IR" sz="1400" baseline="0" dirty="0">
                          <a:solidFill>
                            <a:schemeClr val="tx1"/>
                          </a:solidFill>
                          <a:cs typeface="B Titr" panose="00000700000000000000" pitchFamily="2" charset="-78"/>
                        </a:rPr>
                        <a:t> قطعه)</a:t>
                      </a:r>
                    </a:p>
                  </a:txBody>
                  <a:tcPr>
                    <a:cell3D prstMaterial="dkEdge">
                      <a:bevel prst="riblet"/>
                      <a:lightRig rig="flood" dir="t"/>
                    </a:cell3D>
                    <a:solidFill>
                      <a:schemeClr val="accent5">
                        <a:lumMod val="40000"/>
                        <a:lumOff val="60000"/>
                      </a:schemeClr>
                    </a:solidFill>
                  </a:tcPr>
                </a:tc>
                <a:tc>
                  <a:txBody>
                    <a:bodyPr/>
                    <a:lstStyle/>
                    <a:p>
                      <a:pPr algn="ctr" rtl="1"/>
                      <a:r>
                        <a:rPr lang="fa-IR" sz="1400" dirty="0">
                          <a:solidFill>
                            <a:schemeClr val="tx1"/>
                          </a:solidFill>
                          <a:cs typeface="B Titr" panose="00000700000000000000" pitchFamily="2" charset="-78"/>
                        </a:rPr>
                        <a:t>میزان جوجه ریزی محقق شده تا تاریخ تنظیم گزارش (ماه جاری)</a:t>
                      </a:r>
                    </a:p>
                  </a:txBody>
                  <a:tcPr>
                    <a:cell3D prstMaterial="dkEdge">
                      <a:bevel prst="riblet"/>
                      <a:lightRig rig="flood" dir="t"/>
                    </a:cell3D>
                    <a:solidFill>
                      <a:schemeClr val="accent5">
                        <a:lumMod val="40000"/>
                        <a:lumOff val="60000"/>
                      </a:schemeClr>
                    </a:solidFill>
                  </a:tcPr>
                </a:tc>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r>
                        <a:rPr lang="fa-IR" sz="1400" dirty="0">
                          <a:solidFill>
                            <a:schemeClr val="tx1"/>
                          </a:solidFill>
                          <a:cs typeface="B Titr" panose="00000700000000000000" pitchFamily="2" charset="-78"/>
                        </a:rPr>
                        <a:t>درصد</a:t>
                      </a:r>
                      <a:r>
                        <a:rPr lang="fa-IR" sz="1400" baseline="0" dirty="0">
                          <a:solidFill>
                            <a:schemeClr val="tx1"/>
                          </a:solidFill>
                          <a:cs typeface="B Titr" panose="00000700000000000000" pitchFamily="2" charset="-78"/>
                        </a:rPr>
                        <a:t> تحقق برنامه ابلاغی ماهیانه  در ماه جاری</a:t>
                      </a:r>
                      <a:endParaRPr lang="fa-IR" sz="1400" dirty="0">
                        <a:solidFill>
                          <a:schemeClr val="tx1"/>
                        </a:solidFill>
                        <a:cs typeface="B Titr" panose="00000700000000000000" pitchFamily="2" charset="-78"/>
                      </a:endParaRPr>
                    </a:p>
                    <a:p>
                      <a:pPr marL="0" marR="0" indent="0" algn="ctr" defTabSz="1219050" rtl="1" eaLnBrk="1" fontAlgn="auto" latinLnBrk="0" hangingPunct="1">
                        <a:lnSpc>
                          <a:spcPct val="100000"/>
                        </a:lnSpc>
                        <a:spcBef>
                          <a:spcPts val="0"/>
                        </a:spcBef>
                        <a:spcAft>
                          <a:spcPts val="0"/>
                        </a:spcAft>
                        <a:buClrTx/>
                        <a:buSzTx/>
                        <a:buFontTx/>
                        <a:buNone/>
                        <a:tabLst/>
                        <a:defRPr/>
                      </a:pPr>
                      <a:endParaRPr lang="fa-IR" sz="1400" dirty="0">
                        <a:solidFill>
                          <a:schemeClr val="tx1"/>
                        </a:solidFill>
                        <a:cs typeface="B Titr" panose="00000700000000000000" pitchFamily="2" charset="-78"/>
                      </a:endParaRPr>
                    </a:p>
                  </a:txBody>
                  <a:tcPr>
                    <a:cell3D prstMaterial="dkEdge">
                      <a:bevel prst="riblet"/>
                      <a:lightRig rig="flood" dir="t"/>
                    </a:cell3D>
                    <a:solidFill>
                      <a:schemeClr val="accent5">
                        <a:lumMod val="40000"/>
                        <a:lumOff val="60000"/>
                      </a:schemeClr>
                    </a:solidFill>
                  </a:tcPr>
                </a:tc>
                <a:extLst>
                  <a:ext uri="{0D108BD9-81ED-4DB2-BD59-A6C34878D82A}">
                    <a16:rowId xmlns:a16="http://schemas.microsoft.com/office/drawing/2014/main" val="10000"/>
                  </a:ext>
                </a:extLst>
              </a:tr>
              <a:tr h="376053">
                <a:tc>
                  <a:txBody>
                    <a:bodyPr/>
                    <a:lstStyle/>
                    <a:p>
                      <a:pPr algn="ctr" rtl="1"/>
                      <a:r>
                        <a:rPr lang="en-US" sz="2000" b="0" i="0" u="none" strike="noStrike" kern="1200" dirty="0" smtClean="0">
                          <a:solidFill>
                            <a:srgbClr val="000000"/>
                          </a:solidFill>
                          <a:effectLst/>
                          <a:latin typeface="B Titr" panose="00000700000000000000" pitchFamily="2" charset="-78"/>
                          <a:ea typeface="+mn-ea"/>
                          <a:cs typeface="B Titr" panose="00000700000000000000" pitchFamily="2" charset="-78"/>
                        </a:rPr>
                        <a:t>3110</a:t>
                      </a:r>
                      <a:endParaRPr lang="fa-IR" sz="2000" b="0" i="0" u="none" strike="noStrike" kern="1200" dirty="0">
                        <a:solidFill>
                          <a:srgbClr val="000000"/>
                        </a:solidFill>
                        <a:effectLst/>
                        <a:latin typeface="B Titr" panose="00000700000000000000" pitchFamily="2" charset="-78"/>
                        <a:ea typeface="+mn-ea"/>
                        <a:cs typeface="B Titr" panose="00000700000000000000" pitchFamily="2" charset="-78"/>
                      </a:endParaRPr>
                    </a:p>
                  </a:txBody>
                  <a:tcPr>
                    <a:cell3D prstMaterial="dkEdge">
                      <a:bevel prst="riblet"/>
                      <a:lightRig rig="flood" dir="t"/>
                    </a:cell3D>
                    <a:solidFill>
                      <a:schemeClr val="bg1"/>
                    </a:solidFill>
                  </a:tcPr>
                </a:tc>
                <a:tc>
                  <a:txBody>
                    <a:bodyPr/>
                    <a:lstStyle/>
                    <a:p>
                      <a:pPr algn="ctr" rtl="1"/>
                      <a:r>
                        <a:rPr lang="en-US" sz="2000" b="0" i="0" u="none" strike="noStrike" kern="1200" dirty="0" smtClean="0">
                          <a:solidFill>
                            <a:srgbClr val="000000"/>
                          </a:solidFill>
                          <a:effectLst/>
                          <a:latin typeface="B Titr" panose="00000700000000000000" pitchFamily="2" charset="-78"/>
                          <a:ea typeface="+mn-ea"/>
                          <a:cs typeface="B Titr" panose="00000700000000000000" pitchFamily="2" charset="-78"/>
                        </a:rPr>
                        <a:t>1504</a:t>
                      </a:r>
                      <a:endParaRPr lang="fa-IR" sz="2000" b="0" i="0" u="none" strike="noStrike" kern="1200" dirty="0">
                        <a:solidFill>
                          <a:srgbClr val="000000"/>
                        </a:solidFill>
                        <a:effectLst/>
                        <a:latin typeface="B Titr" panose="00000700000000000000" pitchFamily="2" charset="-78"/>
                        <a:ea typeface="+mn-ea"/>
                        <a:cs typeface="B Titr" panose="00000700000000000000" pitchFamily="2" charset="-78"/>
                      </a:endParaRPr>
                    </a:p>
                  </a:txBody>
                  <a:tcPr>
                    <a:cell3D prstMaterial="dkEdge">
                      <a:bevel prst="riblet"/>
                      <a:lightRig rig="flood" dir="t"/>
                    </a:cell3D>
                    <a:solidFill>
                      <a:schemeClr val="bg1"/>
                    </a:solidFill>
                  </a:tcPr>
                </a:tc>
                <a:tc>
                  <a:txBody>
                    <a:bodyPr/>
                    <a:lstStyle/>
                    <a:p>
                      <a:pPr algn="ctr" rtl="1"/>
                      <a:r>
                        <a:rPr lang="en-US" sz="2000" b="0" i="0" u="none" strike="noStrike" kern="1200" dirty="0" smtClean="0">
                          <a:solidFill>
                            <a:srgbClr val="000000"/>
                          </a:solidFill>
                          <a:effectLst/>
                          <a:latin typeface="B Titr" panose="00000700000000000000" pitchFamily="2" charset="-78"/>
                          <a:ea typeface="+mn-ea"/>
                          <a:cs typeface="B Titr" panose="00000700000000000000" pitchFamily="2" charset="-78"/>
                        </a:rPr>
                        <a:t>48.3</a:t>
                      </a:r>
                      <a:endParaRPr lang="fa-IR" sz="2000" b="0" i="0" u="none" strike="noStrike" kern="1200" dirty="0">
                        <a:solidFill>
                          <a:srgbClr val="000000"/>
                        </a:solidFill>
                        <a:effectLst/>
                        <a:latin typeface="B Titr" panose="00000700000000000000" pitchFamily="2" charset="-78"/>
                        <a:ea typeface="+mn-ea"/>
                        <a:cs typeface="B Titr" panose="00000700000000000000" pitchFamily="2" charset="-78"/>
                      </a:endParaRPr>
                    </a:p>
                  </a:txBody>
                  <a:tcPr>
                    <a:cell3D prstMaterial="dkEdge">
                      <a:bevel prst="riblet"/>
                      <a:lightRig rig="flood" dir="t"/>
                    </a:cell3D>
                    <a:solidFill>
                      <a:schemeClr val="bg1"/>
                    </a:solidFill>
                  </a:tcPr>
                </a:tc>
                <a:extLst>
                  <a:ext uri="{0D108BD9-81ED-4DB2-BD59-A6C34878D82A}">
                    <a16:rowId xmlns:a16="http://schemas.microsoft.com/office/drawing/2014/main" val="10002"/>
                  </a:ext>
                </a:extLst>
              </a:tr>
            </a:tbl>
          </a:graphicData>
        </a:graphic>
      </p:graphicFrame>
      <p:graphicFrame>
        <p:nvGraphicFramePr>
          <p:cNvPr id="22" name="Content Placeholder 3"/>
          <p:cNvGraphicFramePr>
            <a:graphicFrameLocks/>
          </p:cNvGraphicFramePr>
          <p:nvPr>
            <p:extLst/>
          </p:nvPr>
        </p:nvGraphicFramePr>
        <p:xfrm>
          <a:off x="1433109" y="2012721"/>
          <a:ext cx="4787808" cy="1123913"/>
        </p:xfrm>
        <a:graphic>
          <a:graphicData uri="http://schemas.openxmlformats.org/drawingml/2006/table">
            <a:tbl>
              <a:tblPr rtl="1" firstRow="1" bandRow="1">
                <a:tableStyleId>{00A15C55-8517-42AA-B614-E9B94910E393}</a:tableStyleId>
              </a:tblPr>
              <a:tblGrid>
                <a:gridCol w="2672961">
                  <a:extLst>
                    <a:ext uri="{9D8B030D-6E8A-4147-A177-3AD203B41FA5}">
                      <a16:colId xmlns:a16="http://schemas.microsoft.com/office/drawing/2014/main" val="20000"/>
                    </a:ext>
                  </a:extLst>
                </a:gridCol>
                <a:gridCol w="2114847">
                  <a:extLst>
                    <a:ext uri="{9D8B030D-6E8A-4147-A177-3AD203B41FA5}">
                      <a16:colId xmlns:a16="http://schemas.microsoft.com/office/drawing/2014/main" val="20002"/>
                    </a:ext>
                  </a:extLst>
                </a:gridCol>
              </a:tblGrid>
              <a:tr h="648417">
                <a:tc>
                  <a:txBody>
                    <a:bodyPr/>
                    <a:lstStyle/>
                    <a:p>
                      <a:pPr algn="ctr" rtl="1"/>
                      <a:r>
                        <a:rPr lang="fa-IR" sz="1800" dirty="0">
                          <a:solidFill>
                            <a:schemeClr val="tx1"/>
                          </a:solidFill>
                          <a:cs typeface="B Titr" panose="00000700000000000000" pitchFamily="2" charset="-78"/>
                        </a:rPr>
                        <a:t>تعداد واحدهای</a:t>
                      </a:r>
                    </a:p>
                    <a:p>
                      <a:pPr algn="ctr" rtl="1"/>
                      <a:r>
                        <a:rPr lang="fa-IR" sz="1800" dirty="0">
                          <a:solidFill>
                            <a:schemeClr val="tx1"/>
                          </a:solidFill>
                          <a:cs typeface="B Titr" panose="00000700000000000000" pitchFamily="2" charset="-78"/>
                        </a:rPr>
                        <a:t> فعال</a:t>
                      </a:r>
                    </a:p>
                  </a:txBody>
                  <a:tcP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cell3D prstMaterial="dkEdge">
                      <a:bevel prst="riblet"/>
                      <a:lightRig rig="flood" dir="t"/>
                    </a:cell3D>
                    <a:solidFill>
                      <a:schemeClr val="accent5">
                        <a:lumMod val="40000"/>
                        <a:lumOff val="60000"/>
                      </a:schemeClr>
                    </a:solidFill>
                  </a:tcPr>
                </a:tc>
                <a:tc>
                  <a:txBody>
                    <a:bodyPr/>
                    <a:lstStyle/>
                    <a:p>
                      <a:pPr algn="ctr" rtl="1"/>
                      <a:r>
                        <a:rPr lang="fa-IR" sz="1600" dirty="0">
                          <a:solidFill>
                            <a:schemeClr val="tx1"/>
                          </a:solidFill>
                          <a:cs typeface="B Titr" panose="00000700000000000000" pitchFamily="2" charset="-78"/>
                        </a:rPr>
                        <a:t>ظرفیت  جوجه ریزی (میلیون قطعه)</a:t>
                      </a:r>
                    </a:p>
                  </a:txBody>
                  <a:tcPr>
                    <a:cell3D prstMaterial="dkEdge">
                      <a:bevel prst="riblet"/>
                      <a:lightRig rig="flood" dir="t"/>
                    </a:cell3D>
                    <a:solidFill>
                      <a:schemeClr val="accent5">
                        <a:lumMod val="40000"/>
                        <a:lumOff val="60000"/>
                      </a:schemeClr>
                    </a:solidFill>
                  </a:tcPr>
                </a:tc>
                <a:extLst>
                  <a:ext uri="{0D108BD9-81ED-4DB2-BD59-A6C34878D82A}">
                    <a16:rowId xmlns:a16="http://schemas.microsoft.com/office/drawing/2014/main" val="10000"/>
                  </a:ext>
                </a:extLst>
              </a:tr>
              <a:tr h="475496">
                <a:tc>
                  <a:txBody>
                    <a:bodyPr/>
                    <a:lstStyle/>
                    <a:p>
                      <a:pPr algn="ctr" rtl="1"/>
                      <a:r>
                        <a:rPr lang="en-US" sz="2000" b="0" i="0" u="none" strike="noStrike" kern="1200" dirty="0" smtClean="0">
                          <a:solidFill>
                            <a:srgbClr val="000000"/>
                          </a:solidFill>
                          <a:effectLst/>
                          <a:latin typeface="B Titr" panose="00000700000000000000" pitchFamily="2" charset="-78"/>
                          <a:ea typeface="+mn-ea"/>
                          <a:cs typeface="B Titr" panose="00000700000000000000" pitchFamily="2" charset="-78"/>
                        </a:rPr>
                        <a:t>651</a:t>
                      </a:r>
                      <a:endParaRPr lang="fa-IR" sz="2000" b="0" i="0" u="none" strike="noStrike" kern="1200" dirty="0">
                        <a:solidFill>
                          <a:srgbClr val="000000"/>
                        </a:solidFill>
                        <a:effectLst/>
                        <a:latin typeface="B Titr" panose="00000700000000000000" pitchFamily="2" charset="-78"/>
                        <a:ea typeface="+mn-ea"/>
                        <a:cs typeface="B Titr" panose="00000700000000000000" pitchFamily="2" charset="-78"/>
                      </a:endParaRPr>
                    </a:p>
                  </a:txBody>
                  <a:tcPr>
                    <a:lnT w="12700" cap="flat" cmpd="sng" algn="ctr">
                      <a:solidFill>
                        <a:srgbClr val="008000"/>
                      </a:solidFill>
                      <a:prstDash val="solid"/>
                      <a:round/>
                      <a:headEnd type="none" w="med" len="med"/>
                      <a:tailEnd type="none" w="med" len="med"/>
                    </a:lnT>
                    <a:cell3D prstMaterial="dkEdge">
                      <a:bevel prst="riblet"/>
                      <a:lightRig rig="flood" dir="t"/>
                    </a:cell3D>
                    <a:solidFill>
                      <a:schemeClr val="accent5">
                        <a:lumMod val="20000"/>
                        <a:lumOff val="80000"/>
                      </a:schemeClr>
                    </a:solidFill>
                  </a:tcPr>
                </a:tc>
                <a:tc>
                  <a:txBody>
                    <a:bodyPr/>
                    <a:lstStyle/>
                    <a:p>
                      <a:pPr algn="ctr" rtl="1"/>
                      <a:r>
                        <a:rPr lang="en-US" sz="2000" b="0" i="0" u="none" strike="noStrike" kern="1200" dirty="0" smtClean="0">
                          <a:solidFill>
                            <a:srgbClr val="000000"/>
                          </a:solidFill>
                          <a:effectLst/>
                          <a:latin typeface="B Titr" panose="00000700000000000000" pitchFamily="2" charset="-78"/>
                          <a:ea typeface="+mn-ea"/>
                          <a:cs typeface="B Titr" panose="00000700000000000000" pitchFamily="2" charset="-78"/>
                        </a:rPr>
                        <a:t>15.86</a:t>
                      </a:r>
                      <a:endParaRPr lang="fa-IR" sz="2000" b="0" i="0" u="none" strike="noStrike" kern="1200" dirty="0">
                        <a:solidFill>
                          <a:srgbClr val="000000"/>
                        </a:solidFill>
                        <a:effectLst/>
                        <a:latin typeface="B Titr" panose="00000700000000000000" pitchFamily="2" charset="-78"/>
                        <a:ea typeface="+mn-ea"/>
                        <a:cs typeface="B Titr" panose="00000700000000000000" pitchFamily="2" charset="-78"/>
                      </a:endParaRPr>
                    </a:p>
                  </a:txBody>
                  <a:tcPr>
                    <a:cell3D prstMaterial="dkEdge">
                      <a:bevel prst="riblet"/>
                      <a:lightRig rig="flood" dir="t"/>
                    </a:cell3D>
                    <a:solidFill>
                      <a:schemeClr val="accent5">
                        <a:lumMod val="20000"/>
                        <a:lumOff val="80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931919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ounded Rectangle 57"/>
          <p:cNvSpPr/>
          <p:nvPr/>
        </p:nvSpPr>
        <p:spPr>
          <a:xfrm>
            <a:off x="2602523" y="378275"/>
            <a:ext cx="7205780" cy="660400"/>
          </a:xfrm>
          <a:prstGeom prst="roundRect">
            <a:avLst/>
          </a:prstGeom>
          <a:solidFill>
            <a:schemeClr val="accent6">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lvl="0" algn="ctr" defTabSz="1216800" rtl="1">
              <a:defRPr/>
            </a:pPr>
            <a:r>
              <a:rPr lang="fa-IR" sz="2800" kern="0" dirty="0">
                <a:solidFill>
                  <a:sysClr val="windowText" lastClr="000000"/>
                </a:solidFill>
                <a:latin typeface="Calibri"/>
                <a:cs typeface="B Titr" panose="00000700000000000000" pitchFamily="2" charset="-78"/>
              </a:rPr>
              <a:t>محصولات دارای رتبه  در کشور </a:t>
            </a:r>
            <a:r>
              <a:rPr kumimoji="0" lang="fa-IR" sz="2800" b="0" i="0" u="none" strike="noStrike" kern="0" cap="none" spc="0" normalizeH="0" baseline="0" noProof="0" dirty="0">
                <a:ln>
                  <a:noFill/>
                </a:ln>
                <a:solidFill>
                  <a:sysClr val="windowText" lastClr="000000"/>
                </a:solidFill>
                <a:effectLst/>
                <a:uLnTx/>
                <a:uFillTx/>
                <a:latin typeface="Calibri"/>
                <a:ea typeface="+mn-ea"/>
                <a:cs typeface="B Titr" panose="00000700000000000000" pitchFamily="2" charset="-78"/>
              </a:rPr>
              <a:t>در سال 1401</a:t>
            </a:r>
          </a:p>
        </p:txBody>
      </p:sp>
      <p:sp>
        <p:nvSpPr>
          <p:cNvPr id="61" name="Rounded Rectangle 60"/>
          <p:cNvSpPr/>
          <p:nvPr/>
        </p:nvSpPr>
        <p:spPr>
          <a:xfrm>
            <a:off x="7622428" y="2431322"/>
            <a:ext cx="2361721" cy="958124"/>
          </a:xfrm>
          <a:prstGeom prst="roundRect">
            <a:avLst/>
          </a:prstGeom>
          <a:solidFill>
            <a:schemeClr val="accent5">
              <a:lumMod val="60000"/>
              <a:lumOff val="40000"/>
            </a:schemeClr>
          </a:solidFill>
          <a:ln>
            <a:solidFill>
              <a:schemeClr val="accent5">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1600" b="0" i="0" u="none" strike="noStrike" kern="0" cap="none" spc="0" normalizeH="0" baseline="0" noProof="0" dirty="0" smtClean="0">
                <a:ln>
                  <a:noFill/>
                </a:ln>
                <a:solidFill>
                  <a:prstClr val="black"/>
                </a:solidFill>
                <a:effectLst/>
                <a:uLnTx/>
                <a:uFillTx/>
                <a:latin typeface="Calibri"/>
                <a:ea typeface="+mn-ea"/>
                <a:cs typeface="B Titr" panose="00000700000000000000" pitchFamily="2" charset="-78"/>
              </a:rPr>
              <a:t>گوشت قرمز</a:t>
            </a:r>
            <a:endParaRPr kumimoji="0" lang="fa-IR" sz="1600" b="0" i="0" u="none" strike="noStrike" kern="0" cap="none" spc="0" normalizeH="0" baseline="0" noProof="0" dirty="0">
              <a:ln>
                <a:noFill/>
              </a:ln>
              <a:solidFill>
                <a:prstClr val="black"/>
              </a:solidFill>
              <a:effectLst/>
              <a:uLnTx/>
              <a:uFillTx/>
              <a:latin typeface="Calibri"/>
              <a:ea typeface="+mn-ea"/>
              <a:cs typeface="B Titr" panose="00000700000000000000" pitchFamily="2" charset="-78"/>
            </a:endParaRPr>
          </a:p>
        </p:txBody>
      </p:sp>
      <p:sp>
        <p:nvSpPr>
          <p:cNvPr id="63" name="Rounded Rectangle 62"/>
          <p:cNvSpPr/>
          <p:nvPr/>
        </p:nvSpPr>
        <p:spPr>
          <a:xfrm>
            <a:off x="7602053" y="3391895"/>
            <a:ext cx="2361721" cy="845776"/>
          </a:xfrm>
          <a:prstGeom prst="roundRect">
            <a:avLst/>
          </a:prstGeom>
          <a:solidFill>
            <a:schemeClr val="accent5">
              <a:lumMod val="60000"/>
              <a:lumOff val="40000"/>
            </a:schemeClr>
          </a:solidFill>
          <a:ln>
            <a:solidFill>
              <a:schemeClr val="accent5">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1600" b="0" i="0" u="none" strike="noStrike" kern="0" cap="none" spc="0" normalizeH="0" baseline="0" noProof="0" dirty="0" smtClean="0">
                <a:ln>
                  <a:noFill/>
                </a:ln>
                <a:solidFill>
                  <a:prstClr val="black"/>
                </a:solidFill>
                <a:effectLst/>
                <a:uLnTx/>
                <a:uFillTx/>
                <a:latin typeface="Calibri"/>
                <a:ea typeface="+mn-ea"/>
                <a:cs typeface="B Titr" panose="00000700000000000000" pitchFamily="2" charset="-78"/>
              </a:rPr>
              <a:t>شیر خام</a:t>
            </a:r>
            <a:endParaRPr kumimoji="0" lang="fa-IR" sz="1600" b="0" i="0" u="none" strike="noStrike" kern="0" cap="none" spc="0" normalizeH="0" baseline="0" noProof="0" dirty="0">
              <a:ln>
                <a:noFill/>
              </a:ln>
              <a:solidFill>
                <a:prstClr val="black"/>
              </a:solidFill>
              <a:effectLst/>
              <a:uLnTx/>
              <a:uFillTx/>
              <a:latin typeface="Calibri"/>
              <a:ea typeface="+mn-ea"/>
              <a:cs typeface="B Titr" panose="00000700000000000000" pitchFamily="2" charset="-78"/>
            </a:endParaRPr>
          </a:p>
        </p:txBody>
      </p:sp>
      <p:sp>
        <p:nvSpPr>
          <p:cNvPr id="72" name="Rounded Rectangle 71"/>
          <p:cNvSpPr/>
          <p:nvPr/>
        </p:nvSpPr>
        <p:spPr>
          <a:xfrm>
            <a:off x="7622428" y="4257601"/>
            <a:ext cx="2361721" cy="853203"/>
          </a:xfrm>
          <a:prstGeom prst="roundRect">
            <a:avLst/>
          </a:prstGeom>
          <a:solidFill>
            <a:schemeClr val="accent5">
              <a:lumMod val="60000"/>
              <a:lumOff val="40000"/>
            </a:schemeClr>
          </a:solidFill>
          <a:ln>
            <a:solidFill>
              <a:schemeClr val="accent5">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1600" b="0" i="0" u="none" strike="noStrike" kern="0" cap="none" spc="0" normalizeH="0" baseline="0" noProof="0" dirty="0" smtClean="0">
                <a:ln>
                  <a:noFill/>
                </a:ln>
                <a:solidFill>
                  <a:prstClr val="black"/>
                </a:solidFill>
                <a:effectLst/>
                <a:uLnTx/>
                <a:uFillTx/>
                <a:latin typeface="Calibri"/>
                <a:ea typeface="+mn-ea"/>
                <a:cs typeface="B Titr" panose="00000700000000000000" pitchFamily="2" charset="-78"/>
              </a:rPr>
              <a:t>گوشت مرغ	</a:t>
            </a:r>
            <a:endParaRPr kumimoji="0" lang="fa-IR" sz="1600" b="0" i="0" u="none" strike="noStrike" kern="0" cap="none" spc="0" normalizeH="0" baseline="0" noProof="0" dirty="0">
              <a:ln>
                <a:noFill/>
              </a:ln>
              <a:solidFill>
                <a:prstClr val="black"/>
              </a:solidFill>
              <a:effectLst/>
              <a:uLnTx/>
              <a:uFillTx/>
              <a:latin typeface="Calibri"/>
              <a:ea typeface="+mn-ea"/>
              <a:cs typeface="B Titr" panose="00000700000000000000" pitchFamily="2" charset="-78"/>
            </a:endParaRPr>
          </a:p>
        </p:txBody>
      </p:sp>
      <p:sp>
        <p:nvSpPr>
          <p:cNvPr id="74" name="Rounded Rectangle 73"/>
          <p:cNvSpPr/>
          <p:nvPr/>
        </p:nvSpPr>
        <p:spPr>
          <a:xfrm>
            <a:off x="5149892" y="2462027"/>
            <a:ext cx="1126898" cy="904140"/>
          </a:xfrm>
          <a:prstGeom prst="roundRect">
            <a:avLst/>
          </a:prstGeom>
          <a:solidFill>
            <a:schemeClr val="accent2">
              <a:lumMod val="60000"/>
              <a:lumOff val="40000"/>
            </a:schemeClr>
          </a:solidFill>
          <a:ln>
            <a:solidFill>
              <a:schemeClr val="accent2">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100" b="0" i="0" u="none" strike="noStrike" kern="0" cap="none" spc="0" normalizeH="0" baseline="0" noProof="0" dirty="0" smtClean="0">
                <a:ln>
                  <a:noFill/>
                </a:ln>
                <a:solidFill>
                  <a:prstClr val="black"/>
                </a:solidFill>
                <a:effectLst/>
                <a:uLnTx/>
                <a:uFillTx/>
                <a:latin typeface="Calibri"/>
                <a:ea typeface="+mn-ea"/>
                <a:cs typeface="B Mitra" panose="00000400000000000000" pitchFamily="2" charset="-78"/>
              </a:rPr>
              <a:t>9</a:t>
            </a:r>
            <a:endParaRPr kumimoji="0" lang="fa-IR" sz="2100" b="0" i="0" u="none" strike="noStrike" kern="0" cap="none" spc="0" normalizeH="0" baseline="0" noProof="0" dirty="0">
              <a:ln>
                <a:noFill/>
              </a:ln>
              <a:solidFill>
                <a:prstClr val="black"/>
              </a:solidFill>
              <a:effectLst/>
              <a:uLnTx/>
              <a:uFillTx/>
              <a:latin typeface="Calibri"/>
              <a:ea typeface="+mn-ea"/>
              <a:cs typeface="B Mitra" panose="00000400000000000000" pitchFamily="2" charset="-78"/>
            </a:endParaRPr>
          </a:p>
        </p:txBody>
      </p:sp>
      <p:sp>
        <p:nvSpPr>
          <p:cNvPr id="85" name="Rounded Rectangle 84"/>
          <p:cNvSpPr/>
          <p:nvPr/>
        </p:nvSpPr>
        <p:spPr>
          <a:xfrm>
            <a:off x="5164628" y="1672997"/>
            <a:ext cx="2417244" cy="748008"/>
          </a:xfrm>
          <a:prstGeom prst="roundRect">
            <a:avLst/>
          </a:prstGeom>
          <a:solidFill>
            <a:schemeClr val="bg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b="0" i="0" u="none" strike="noStrike" kern="0" cap="none" spc="0" normalizeH="0" baseline="0" noProof="0" dirty="0">
                <a:ln>
                  <a:noFill/>
                </a:ln>
                <a:solidFill>
                  <a:sysClr val="windowText" lastClr="000000"/>
                </a:solidFill>
                <a:effectLst/>
                <a:uLnTx/>
                <a:uFillTx/>
                <a:latin typeface="Calibri"/>
                <a:ea typeface="+mn-ea"/>
                <a:cs typeface="B Titr" panose="00000700000000000000" pitchFamily="2" charset="-78"/>
              </a:rPr>
              <a:t>رتبه  استان در کشور</a:t>
            </a:r>
          </a:p>
        </p:txBody>
      </p:sp>
      <p:sp>
        <p:nvSpPr>
          <p:cNvPr id="87" name="Rounded Rectangle 86"/>
          <p:cNvSpPr/>
          <p:nvPr/>
        </p:nvSpPr>
        <p:spPr>
          <a:xfrm>
            <a:off x="5182767" y="4335685"/>
            <a:ext cx="1094023" cy="807393"/>
          </a:xfrm>
          <a:prstGeom prst="roundRect">
            <a:avLst/>
          </a:prstGeom>
          <a:solidFill>
            <a:schemeClr val="accent2">
              <a:lumMod val="60000"/>
              <a:lumOff val="40000"/>
            </a:schemeClr>
          </a:solidFill>
          <a:ln>
            <a:solidFill>
              <a:schemeClr val="accent2">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endParaRPr kumimoji="0" lang="fa-IR" sz="2100" b="0" i="0" u="none" strike="noStrike" kern="0" cap="none" spc="0" normalizeH="0" baseline="0" noProof="0" dirty="0">
              <a:ln>
                <a:noFill/>
              </a:ln>
              <a:solidFill>
                <a:prstClr val="black"/>
              </a:solidFill>
              <a:effectLst/>
              <a:uLnTx/>
              <a:uFillTx/>
              <a:latin typeface="Calibri"/>
              <a:ea typeface="+mn-ea"/>
              <a:cs typeface="B Mitra" panose="00000400000000000000" pitchFamily="2" charset="-78"/>
            </a:endParaRPr>
          </a:p>
        </p:txBody>
      </p:sp>
      <p:sp>
        <p:nvSpPr>
          <p:cNvPr id="117" name="Rounded Rectangle 116"/>
          <p:cNvSpPr/>
          <p:nvPr/>
        </p:nvSpPr>
        <p:spPr>
          <a:xfrm>
            <a:off x="5141843" y="3422375"/>
            <a:ext cx="1134947" cy="824280"/>
          </a:xfrm>
          <a:prstGeom prst="roundRect">
            <a:avLst/>
          </a:prstGeom>
          <a:solidFill>
            <a:schemeClr val="accent2">
              <a:lumMod val="60000"/>
              <a:lumOff val="40000"/>
            </a:schemeClr>
          </a:solidFill>
          <a:ln>
            <a:solidFill>
              <a:schemeClr val="accent2">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endParaRPr kumimoji="0" lang="fa-IR" sz="2100" b="0" i="0" u="none" strike="noStrike" kern="0" cap="none" spc="0" normalizeH="0" baseline="0" noProof="0" dirty="0">
              <a:ln>
                <a:noFill/>
              </a:ln>
              <a:solidFill>
                <a:prstClr val="black"/>
              </a:solidFill>
              <a:effectLst/>
              <a:uLnTx/>
              <a:uFillTx/>
              <a:latin typeface="Calibri"/>
              <a:ea typeface="+mn-ea"/>
              <a:cs typeface="B Mitra" panose="00000400000000000000" pitchFamily="2" charset="-78"/>
            </a:endParaRPr>
          </a:p>
        </p:txBody>
      </p:sp>
      <p:sp>
        <p:nvSpPr>
          <p:cNvPr id="23" name="Rounded Rectangle 60">
            <a:extLst>
              <a:ext uri="{FF2B5EF4-FFF2-40B4-BE49-F238E27FC236}">
                <a16:creationId xmlns:a16="http://schemas.microsoft.com/office/drawing/2014/main" id="{DAE2ED7C-FFCF-425E-8029-8D6A439C9D0C}"/>
              </a:ext>
            </a:extLst>
          </p:cNvPr>
          <p:cNvSpPr/>
          <p:nvPr/>
        </p:nvSpPr>
        <p:spPr>
          <a:xfrm>
            <a:off x="7592658" y="1691061"/>
            <a:ext cx="2361721" cy="711880"/>
          </a:xfrm>
          <a:prstGeom prst="roundRect">
            <a:avLst/>
          </a:prstGeom>
          <a:solidFill>
            <a:schemeClr val="accent6">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400" b="0" i="0" u="none" strike="noStrike" kern="0" cap="none" spc="0" normalizeH="0" baseline="0" noProof="0" dirty="0">
                <a:ln>
                  <a:noFill/>
                </a:ln>
                <a:effectLst/>
                <a:uLnTx/>
                <a:uFillTx/>
                <a:latin typeface="Calibri"/>
                <a:ea typeface="+mn-ea"/>
                <a:cs typeface="B Titr" panose="00000700000000000000" pitchFamily="2" charset="-78"/>
              </a:rPr>
              <a:t>نام محصول</a:t>
            </a:r>
          </a:p>
        </p:txBody>
      </p:sp>
      <p:sp>
        <p:nvSpPr>
          <p:cNvPr id="25" name="Rounded Rectangle 60">
            <a:extLst>
              <a:ext uri="{FF2B5EF4-FFF2-40B4-BE49-F238E27FC236}">
                <a16:creationId xmlns:a16="http://schemas.microsoft.com/office/drawing/2014/main" id="{40ED8C61-3DC1-461C-9D70-824936BE5358}"/>
              </a:ext>
            </a:extLst>
          </p:cNvPr>
          <p:cNvSpPr/>
          <p:nvPr/>
        </p:nvSpPr>
        <p:spPr>
          <a:xfrm>
            <a:off x="2780122" y="1665125"/>
            <a:ext cx="2361721" cy="797450"/>
          </a:xfrm>
          <a:prstGeom prst="roundRect">
            <a:avLst/>
          </a:prstGeom>
          <a:solidFill>
            <a:schemeClr val="accent6">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400" b="0" i="0" u="none" strike="noStrike" kern="0" cap="none" spc="0" normalizeH="0" baseline="0" noProof="0" dirty="0">
                <a:ln>
                  <a:noFill/>
                </a:ln>
                <a:solidFill>
                  <a:prstClr val="black"/>
                </a:solidFill>
                <a:effectLst/>
                <a:uLnTx/>
                <a:uFillTx/>
                <a:latin typeface="Calibri"/>
                <a:ea typeface="+mn-ea"/>
                <a:cs typeface="B Titr" panose="00000700000000000000" pitchFamily="2" charset="-78"/>
              </a:rPr>
              <a:t>نام محصول</a:t>
            </a:r>
          </a:p>
        </p:txBody>
      </p:sp>
      <p:sp>
        <p:nvSpPr>
          <p:cNvPr id="29" name="Rounded Rectangle 60">
            <a:extLst>
              <a:ext uri="{FF2B5EF4-FFF2-40B4-BE49-F238E27FC236}">
                <a16:creationId xmlns:a16="http://schemas.microsoft.com/office/drawing/2014/main" id="{51E80E56-4CAB-419D-BB95-CB3F66F84956}"/>
              </a:ext>
            </a:extLst>
          </p:cNvPr>
          <p:cNvSpPr/>
          <p:nvPr/>
        </p:nvSpPr>
        <p:spPr>
          <a:xfrm>
            <a:off x="2729761" y="2486422"/>
            <a:ext cx="2361721" cy="958124"/>
          </a:xfrm>
          <a:prstGeom prst="roundRect">
            <a:avLst/>
          </a:prstGeom>
          <a:solidFill>
            <a:schemeClr val="accent5">
              <a:lumMod val="60000"/>
              <a:lumOff val="40000"/>
            </a:schemeClr>
          </a:solidFill>
          <a:ln>
            <a:solidFill>
              <a:schemeClr val="accent5">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1600" b="0" i="0" u="none" strike="noStrike" kern="0" cap="none" spc="0" normalizeH="0" baseline="0" noProof="0" dirty="0" smtClean="0">
                <a:ln>
                  <a:noFill/>
                </a:ln>
                <a:solidFill>
                  <a:prstClr val="black"/>
                </a:solidFill>
                <a:effectLst/>
                <a:uLnTx/>
                <a:uFillTx/>
                <a:latin typeface="Calibri"/>
                <a:ea typeface="+mn-ea"/>
                <a:cs typeface="B Titr" panose="00000700000000000000" pitchFamily="2" charset="-78"/>
              </a:rPr>
              <a:t>تخم مرغ</a:t>
            </a:r>
            <a:endParaRPr kumimoji="0" lang="fa-IR" sz="1600" b="0" i="0" u="none" strike="noStrike" kern="0" cap="none" spc="0" normalizeH="0" baseline="0" noProof="0" dirty="0">
              <a:ln>
                <a:noFill/>
              </a:ln>
              <a:solidFill>
                <a:prstClr val="black"/>
              </a:solidFill>
              <a:effectLst/>
              <a:uLnTx/>
              <a:uFillTx/>
              <a:latin typeface="Calibri"/>
              <a:ea typeface="+mn-ea"/>
              <a:cs typeface="B Titr" panose="00000700000000000000" pitchFamily="2" charset="-78"/>
            </a:endParaRPr>
          </a:p>
        </p:txBody>
      </p:sp>
      <p:sp>
        <p:nvSpPr>
          <p:cNvPr id="30" name="Rounded Rectangle 62">
            <a:extLst>
              <a:ext uri="{FF2B5EF4-FFF2-40B4-BE49-F238E27FC236}">
                <a16:creationId xmlns:a16="http://schemas.microsoft.com/office/drawing/2014/main" id="{17FB6E3B-209C-4304-851F-D9D831F0FA0A}"/>
              </a:ext>
            </a:extLst>
          </p:cNvPr>
          <p:cNvSpPr/>
          <p:nvPr/>
        </p:nvSpPr>
        <p:spPr>
          <a:xfrm>
            <a:off x="2754730" y="3468393"/>
            <a:ext cx="2361721" cy="845776"/>
          </a:xfrm>
          <a:prstGeom prst="roundRect">
            <a:avLst/>
          </a:prstGeom>
          <a:solidFill>
            <a:schemeClr val="accent5">
              <a:lumMod val="60000"/>
              <a:lumOff val="40000"/>
            </a:schemeClr>
          </a:solidFill>
          <a:ln>
            <a:solidFill>
              <a:schemeClr val="accent5">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endParaRPr kumimoji="0" lang="fa-IR" sz="1600" b="0" i="0" u="none" strike="noStrike" kern="0" cap="none" spc="0" normalizeH="0" baseline="0" noProof="0" dirty="0">
              <a:ln>
                <a:noFill/>
              </a:ln>
              <a:solidFill>
                <a:prstClr val="black"/>
              </a:solidFill>
              <a:effectLst/>
              <a:uLnTx/>
              <a:uFillTx/>
              <a:latin typeface="Calibri"/>
              <a:ea typeface="+mn-ea"/>
              <a:cs typeface="B Titr" panose="00000700000000000000" pitchFamily="2" charset="-78"/>
            </a:endParaRPr>
          </a:p>
        </p:txBody>
      </p:sp>
      <p:sp>
        <p:nvSpPr>
          <p:cNvPr id="31" name="Rounded Rectangle 71">
            <a:extLst>
              <a:ext uri="{FF2B5EF4-FFF2-40B4-BE49-F238E27FC236}">
                <a16:creationId xmlns:a16="http://schemas.microsoft.com/office/drawing/2014/main" id="{1324738B-B313-4BFE-83D3-6B4CAA5E46C9}"/>
              </a:ext>
            </a:extLst>
          </p:cNvPr>
          <p:cNvSpPr/>
          <p:nvPr/>
        </p:nvSpPr>
        <p:spPr>
          <a:xfrm>
            <a:off x="2764407" y="4314169"/>
            <a:ext cx="2361721" cy="845776"/>
          </a:xfrm>
          <a:prstGeom prst="roundRect">
            <a:avLst/>
          </a:prstGeom>
          <a:solidFill>
            <a:schemeClr val="accent5">
              <a:lumMod val="60000"/>
              <a:lumOff val="40000"/>
            </a:schemeClr>
          </a:solidFill>
          <a:ln>
            <a:solidFill>
              <a:schemeClr val="accent5">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endParaRPr kumimoji="0" lang="fa-IR" sz="1600" b="0" i="0" u="none" strike="noStrike" kern="0" cap="none" spc="0" normalizeH="0" baseline="0" noProof="0" dirty="0">
              <a:ln>
                <a:noFill/>
              </a:ln>
              <a:solidFill>
                <a:prstClr val="black"/>
              </a:solidFill>
              <a:effectLst/>
              <a:uLnTx/>
              <a:uFillTx/>
              <a:latin typeface="Calibri"/>
              <a:ea typeface="+mn-ea"/>
              <a:cs typeface="B Titr" panose="00000700000000000000" pitchFamily="2" charset="-78"/>
            </a:endParaRPr>
          </a:p>
        </p:txBody>
      </p:sp>
      <p:sp>
        <p:nvSpPr>
          <p:cNvPr id="33" name="Rounded Rectangle 73">
            <a:extLst>
              <a:ext uri="{FF2B5EF4-FFF2-40B4-BE49-F238E27FC236}">
                <a16:creationId xmlns:a16="http://schemas.microsoft.com/office/drawing/2014/main" id="{A8F2A888-21C5-4807-B94B-D570AE51FBC0}"/>
              </a:ext>
            </a:extLst>
          </p:cNvPr>
          <p:cNvSpPr/>
          <p:nvPr/>
        </p:nvSpPr>
        <p:spPr>
          <a:xfrm>
            <a:off x="6495530" y="2486422"/>
            <a:ext cx="1126898" cy="904140"/>
          </a:xfrm>
          <a:prstGeom prst="roundRect">
            <a:avLst/>
          </a:prstGeom>
          <a:solidFill>
            <a:schemeClr val="accent2">
              <a:lumMod val="60000"/>
              <a:lumOff val="40000"/>
            </a:schemeClr>
          </a:solidFill>
          <a:ln>
            <a:solidFill>
              <a:schemeClr val="accent2">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100" b="0" i="0" u="none" strike="noStrike" kern="0" cap="none" spc="0" normalizeH="0" baseline="0" noProof="0" dirty="0" smtClean="0">
                <a:ln>
                  <a:noFill/>
                </a:ln>
                <a:solidFill>
                  <a:prstClr val="black"/>
                </a:solidFill>
                <a:effectLst/>
                <a:uLnTx/>
                <a:uFillTx/>
                <a:latin typeface="Calibri"/>
                <a:ea typeface="+mn-ea"/>
                <a:cs typeface="B Mitra" panose="00000400000000000000" pitchFamily="2" charset="-78"/>
              </a:rPr>
              <a:t>4</a:t>
            </a:r>
            <a:endParaRPr kumimoji="0" lang="fa-IR" sz="2100" b="0" i="0" u="none" strike="noStrike" kern="0" cap="none" spc="0" normalizeH="0" baseline="0" noProof="0" dirty="0">
              <a:ln>
                <a:noFill/>
              </a:ln>
              <a:solidFill>
                <a:prstClr val="black"/>
              </a:solidFill>
              <a:effectLst/>
              <a:uLnTx/>
              <a:uFillTx/>
              <a:latin typeface="Calibri"/>
              <a:ea typeface="+mn-ea"/>
              <a:cs typeface="B Mitra" panose="00000400000000000000" pitchFamily="2" charset="-78"/>
            </a:endParaRPr>
          </a:p>
        </p:txBody>
      </p:sp>
      <p:sp>
        <p:nvSpPr>
          <p:cNvPr id="34" name="Rounded Rectangle 86">
            <a:extLst>
              <a:ext uri="{FF2B5EF4-FFF2-40B4-BE49-F238E27FC236}">
                <a16:creationId xmlns:a16="http://schemas.microsoft.com/office/drawing/2014/main" id="{0DFE0D91-98A2-4B24-89A7-B330EA1D2136}"/>
              </a:ext>
            </a:extLst>
          </p:cNvPr>
          <p:cNvSpPr/>
          <p:nvPr/>
        </p:nvSpPr>
        <p:spPr>
          <a:xfrm>
            <a:off x="6470347" y="4257601"/>
            <a:ext cx="1111525" cy="858919"/>
          </a:xfrm>
          <a:prstGeom prst="roundRect">
            <a:avLst/>
          </a:prstGeom>
          <a:solidFill>
            <a:schemeClr val="accent2">
              <a:lumMod val="60000"/>
              <a:lumOff val="40000"/>
            </a:schemeClr>
          </a:solidFill>
          <a:ln>
            <a:solidFill>
              <a:schemeClr val="accent2">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100" b="0" i="0" u="none" strike="noStrike" kern="0" cap="none" spc="0" normalizeH="0" baseline="0" noProof="0" dirty="0" smtClean="0">
                <a:ln>
                  <a:noFill/>
                </a:ln>
                <a:solidFill>
                  <a:prstClr val="black"/>
                </a:solidFill>
                <a:effectLst/>
                <a:uLnTx/>
                <a:uFillTx/>
                <a:latin typeface="Calibri"/>
                <a:ea typeface="+mn-ea"/>
                <a:cs typeface="B Mitra" panose="00000400000000000000" pitchFamily="2" charset="-78"/>
              </a:rPr>
              <a:t>10</a:t>
            </a:r>
            <a:endParaRPr kumimoji="0" lang="fa-IR" sz="2100" b="0" i="0" u="none" strike="noStrike" kern="0" cap="none" spc="0" normalizeH="0" baseline="0" noProof="0" dirty="0">
              <a:ln>
                <a:noFill/>
              </a:ln>
              <a:solidFill>
                <a:prstClr val="black"/>
              </a:solidFill>
              <a:effectLst/>
              <a:uLnTx/>
              <a:uFillTx/>
              <a:latin typeface="Calibri"/>
              <a:ea typeface="+mn-ea"/>
              <a:cs typeface="B Mitra" panose="00000400000000000000" pitchFamily="2" charset="-78"/>
            </a:endParaRPr>
          </a:p>
        </p:txBody>
      </p:sp>
      <p:sp>
        <p:nvSpPr>
          <p:cNvPr id="35" name="Rounded Rectangle 116">
            <a:extLst>
              <a:ext uri="{FF2B5EF4-FFF2-40B4-BE49-F238E27FC236}">
                <a16:creationId xmlns:a16="http://schemas.microsoft.com/office/drawing/2014/main" id="{F9B978D5-4620-4F02-9CBD-D2AA7A9C2EA4}"/>
              </a:ext>
            </a:extLst>
          </p:cNvPr>
          <p:cNvSpPr/>
          <p:nvPr/>
        </p:nvSpPr>
        <p:spPr>
          <a:xfrm>
            <a:off x="6450168" y="3425423"/>
            <a:ext cx="1151885" cy="818346"/>
          </a:xfrm>
          <a:prstGeom prst="roundRect">
            <a:avLst/>
          </a:prstGeom>
          <a:solidFill>
            <a:schemeClr val="accent2">
              <a:lumMod val="60000"/>
              <a:lumOff val="40000"/>
            </a:schemeClr>
          </a:solidFill>
          <a:ln>
            <a:solidFill>
              <a:schemeClr val="accent2">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100" b="0" i="0" u="none" strike="noStrike" kern="0" cap="none" spc="0" normalizeH="0" baseline="0" noProof="0" dirty="0" smtClean="0">
                <a:ln>
                  <a:noFill/>
                </a:ln>
                <a:solidFill>
                  <a:prstClr val="black"/>
                </a:solidFill>
                <a:effectLst/>
                <a:uLnTx/>
                <a:uFillTx/>
                <a:latin typeface="Calibri"/>
                <a:ea typeface="+mn-ea"/>
                <a:cs typeface="B Mitra" panose="00000400000000000000" pitchFamily="2" charset="-78"/>
              </a:rPr>
              <a:t>12</a:t>
            </a:r>
            <a:endParaRPr kumimoji="0" lang="fa-IR" sz="2100" b="0" i="0" u="none" strike="noStrike" kern="0" cap="none" spc="0" normalizeH="0" baseline="0" noProof="0" dirty="0">
              <a:ln>
                <a:noFill/>
              </a:ln>
              <a:solidFill>
                <a:prstClr val="black"/>
              </a:solidFill>
              <a:effectLst/>
              <a:uLnTx/>
              <a:uFillTx/>
              <a:latin typeface="Calibri"/>
              <a:ea typeface="+mn-ea"/>
              <a:cs typeface="B Mitra" panose="00000400000000000000" pitchFamily="2" charset="-78"/>
            </a:endParaRPr>
          </a:p>
        </p:txBody>
      </p:sp>
      <p:grpSp>
        <p:nvGrpSpPr>
          <p:cNvPr id="26" name="Group 25"/>
          <p:cNvGrpSpPr/>
          <p:nvPr/>
        </p:nvGrpSpPr>
        <p:grpSpPr>
          <a:xfrm>
            <a:off x="10867292" y="59639"/>
            <a:ext cx="1324708" cy="1357693"/>
            <a:chOff x="10575929" y="120449"/>
            <a:chExt cx="1616072" cy="1825189"/>
          </a:xfrm>
        </p:grpSpPr>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37" name="TextBox 36"/>
            <p:cNvSpPr txBox="1"/>
            <p:nvPr/>
          </p:nvSpPr>
          <p:spPr>
            <a:xfrm>
              <a:off x="10575929" y="1138824"/>
              <a:ext cx="1616072" cy="806814"/>
            </a:xfrm>
            <a:prstGeom prst="rect">
              <a:avLst/>
            </a:prstGeom>
            <a:noFill/>
          </p:spPr>
          <p:txBody>
            <a:bodyPr wrap="square" lIns="91426" tIns="45718" rIns="91426" bIns="45718" rtlCol="1">
              <a:spAutoFit/>
            </a:bodyPr>
            <a:lstStyle/>
            <a:p>
              <a:pPr algn="ctr" rtl="1">
                <a:defRPr/>
              </a:pPr>
              <a:r>
                <a:rPr lang="fa-IR" sz="1100" dirty="0">
                  <a:ln>
                    <a:solidFill>
                      <a:srgbClr val="90BC33">
                        <a:lumMod val="75000"/>
                      </a:srgbClr>
                    </a:solidFill>
                  </a:ln>
                  <a:solidFill>
                    <a:prstClr val="black"/>
                  </a:solidFill>
                  <a:cs typeface="B Titr" panose="00000700000000000000" pitchFamily="2" charset="-78"/>
                </a:rPr>
                <a:t>وزارت جهاد کشاورزی </a:t>
              </a:r>
            </a:p>
            <a:p>
              <a:pPr algn="ctr" rtl="1">
                <a:defRPr/>
              </a:pPr>
              <a:r>
                <a:rPr lang="fa-IR" sz="1100" dirty="0">
                  <a:ln>
                    <a:solidFill>
                      <a:srgbClr val="90BC33">
                        <a:lumMod val="75000"/>
                      </a:srgbClr>
                    </a:solidFill>
                  </a:ln>
                  <a:solidFill>
                    <a:prstClr val="black"/>
                  </a:solidFill>
                  <a:cs typeface="B Titr" panose="00000700000000000000" pitchFamily="2" charset="-78"/>
                </a:rPr>
                <a:t>دفتر هماهنگی امور استانها</a:t>
              </a:r>
            </a:p>
          </p:txBody>
        </p:sp>
      </p:grpSp>
      <p:sp>
        <p:nvSpPr>
          <p:cNvPr id="40" name="Rounded Rectangle 39"/>
          <p:cNvSpPr/>
          <p:nvPr/>
        </p:nvSpPr>
        <p:spPr>
          <a:xfrm>
            <a:off x="32156" y="6350466"/>
            <a:ext cx="1922480" cy="464744"/>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p:txBody>
      </p:sp>
      <p:sp>
        <p:nvSpPr>
          <p:cNvPr id="38" name="Rounded Rectangle 37"/>
          <p:cNvSpPr/>
          <p:nvPr/>
        </p:nvSpPr>
        <p:spPr>
          <a:xfrm>
            <a:off x="4363916" y="6014981"/>
            <a:ext cx="3118338" cy="464744"/>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300" kern="0" dirty="0">
              <a:solidFill>
                <a:prstClr val="black"/>
              </a:solidFill>
              <a:cs typeface="B Titr" panose="00000700000000000000" pitchFamily="2" charset="-78"/>
            </a:endParaRPr>
          </a:p>
          <a:p>
            <a:pPr algn="r" rtl="1">
              <a:defRPr/>
            </a:pPr>
            <a:r>
              <a:rPr lang="fa-IR" sz="1300" kern="0" dirty="0">
                <a:solidFill>
                  <a:prstClr val="black"/>
                </a:solidFill>
                <a:cs typeface="B Titr" panose="00000700000000000000" pitchFamily="2" charset="-78"/>
              </a:rPr>
              <a:t>بر اساس اطلاعات آخرین آمارنامه کشاورزی </a:t>
            </a:r>
          </a:p>
          <a:p>
            <a:pPr algn="ctr" rtl="1">
              <a:defRPr/>
            </a:pPr>
            <a:endParaRPr lang="fa-IR" sz="1300" kern="0" dirty="0">
              <a:solidFill>
                <a:prstClr val="black"/>
              </a:solidFill>
              <a:cs typeface="B Titr" panose="00000700000000000000" pitchFamily="2" charset="-78"/>
            </a:endParaRPr>
          </a:p>
        </p:txBody>
      </p:sp>
    </p:spTree>
    <p:extLst>
      <p:ext uri="{BB962C8B-B14F-4D97-AF65-F5344CB8AC3E}">
        <p14:creationId xmlns:p14="http://schemas.microsoft.com/office/powerpoint/2010/main" val="3815301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ounded Rectangle 57"/>
          <p:cNvSpPr/>
          <p:nvPr/>
        </p:nvSpPr>
        <p:spPr>
          <a:xfrm>
            <a:off x="2602523" y="378275"/>
            <a:ext cx="7205780" cy="660400"/>
          </a:xfrm>
          <a:prstGeom prst="roundRect">
            <a:avLst/>
          </a:prstGeom>
          <a:solidFill>
            <a:schemeClr val="accent6">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lvl="0" algn="ctr" defTabSz="1216800" rtl="1">
              <a:defRPr/>
            </a:pPr>
            <a:r>
              <a:rPr lang="fa-IR" sz="2800" kern="0" dirty="0">
                <a:solidFill>
                  <a:sysClr val="windowText" lastClr="000000"/>
                </a:solidFill>
                <a:latin typeface="Calibri"/>
                <a:cs typeface="B Titr" panose="00000700000000000000" pitchFamily="2" charset="-78"/>
              </a:rPr>
              <a:t>محصولات دارای رتبه  در کشور </a:t>
            </a:r>
            <a:r>
              <a:rPr kumimoji="0" lang="fa-IR" sz="2800" b="0" i="0" u="none" strike="noStrike" kern="0" cap="none" spc="0" normalizeH="0" baseline="0" noProof="0" dirty="0">
                <a:ln>
                  <a:noFill/>
                </a:ln>
                <a:solidFill>
                  <a:sysClr val="windowText" lastClr="000000"/>
                </a:solidFill>
                <a:effectLst/>
                <a:uLnTx/>
                <a:uFillTx/>
                <a:latin typeface="Calibri"/>
                <a:ea typeface="+mn-ea"/>
                <a:cs typeface="B Titr" panose="00000700000000000000" pitchFamily="2" charset="-78"/>
              </a:rPr>
              <a:t>در </a:t>
            </a:r>
            <a:r>
              <a:rPr kumimoji="0" lang="fa-IR" sz="2800" b="0" i="0" u="none" strike="noStrike" kern="0" cap="none" spc="0" normalizeH="0" baseline="0" noProof="0" dirty="0" smtClean="0">
                <a:ln>
                  <a:noFill/>
                </a:ln>
                <a:solidFill>
                  <a:sysClr val="windowText" lastClr="000000"/>
                </a:solidFill>
                <a:effectLst/>
                <a:uLnTx/>
                <a:uFillTx/>
                <a:latin typeface="Calibri"/>
                <a:ea typeface="+mn-ea"/>
                <a:cs typeface="B Titr" panose="00000700000000000000" pitchFamily="2" charset="-78"/>
              </a:rPr>
              <a:t>سال1401 - </a:t>
            </a:r>
            <a:r>
              <a:rPr kumimoji="0" lang="fa-IR" sz="2800" b="0" i="0" u="none" strike="noStrike" kern="0" cap="none" spc="0" normalizeH="0" baseline="0" noProof="0" dirty="0" smtClean="0">
                <a:ln>
                  <a:noFill/>
                </a:ln>
                <a:solidFill>
                  <a:srgbClr val="FF0000"/>
                </a:solidFill>
                <a:effectLst/>
                <a:uLnTx/>
                <a:uFillTx/>
                <a:latin typeface="Calibri"/>
                <a:ea typeface="+mn-ea"/>
                <a:cs typeface="B Titr" panose="00000700000000000000" pitchFamily="2" charset="-78"/>
              </a:rPr>
              <a:t>آبزیان</a:t>
            </a:r>
            <a:endParaRPr kumimoji="0" lang="fa-IR" sz="2800" b="0" i="0" u="none" strike="noStrike" kern="0" cap="none" spc="0" normalizeH="0" baseline="0" noProof="0" dirty="0">
              <a:ln>
                <a:noFill/>
              </a:ln>
              <a:solidFill>
                <a:srgbClr val="FF0000"/>
              </a:solidFill>
              <a:effectLst/>
              <a:uLnTx/>
              <a:uFillTx/>
              <a:latin typeface="Calibri"/>
              <a:ea typeface="+mn-ea"/>
              <a:cs typeface="B Titr" panose="00000700000000000000" pitchFamily="2" charset="-78"/>
            </a:endParaRPr>
          </a:p>
        </p:txBody>
      </p:sp>
      <p:sp>
        <p:nvSpPr>
          <p:cNvPr id="61" name="Rounded Rectangle 60"/>
          <p:cNvSpPr/>
          <p:nvPr/>
        </p:nvSpPr>
        <p:spPr>
          <a:xfrm>
            <a:off x="7602051" y="2137162"/>
            <a:ext cx="2361721" cy="958124"/>
          </a:xfrm>
          <a:prstGeom prst="roundRect">
            <a:avLst/>
          </a:prstGeom>
          <a:solidFill>
            <a:schemeClr val="accent5">
              <a:lumMod val="60000"/>
              <a:lumOff val="40000"/>
            </a:schemeClr>
          </a:solidFill>
          <a:ln>
            <a:solidFill>
              <a:schemeClr val="accent5">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1600" b="0" i="0" u="none" strike="noStrike" kern="0" cap="none" spc="0" normalizeH="0" baseline="0" noProof="0" dirty="0" smtClean="0">
                <a:ln>
                  <a:noFill/>
                </a:ln>
                <a:solidFill>
                  <a:prstClr val="black"/>
                </a:solidFill>
                <a:effectLst/>
                <a:uLnTx/>
                <a:uFillTx/>
                <a:latin typeface="Calibri"/>
                <a:ea typeface="+mn-ea"/>
                <a:cs typeface="B Titr" panose="00000700000000000000" pitchFamily="2" charset="-78"/>
              </a:rPr>
              <a:t>صادرات ماهیان زینتی آب شیرین</a:t>
            </a:r>
            <a:endParaRPr kumimoji="0" lang="fa-IR" sz="1600" b="0" i="0" u="none" strike="noStrike" kern="0" cap="none" spc="0" normalizeH="0" baseline="0" noProof="0" dirty="0">
              <a:ln>
                <a:noFill/>
              </a:ln>
              <a:solidFill>
                <a:prstClr val="black"/>
              </a:solidFill>
              <a:effectLst/>
              <a:uLnTx/>
              <a:uFillTx/>
              <a:latin typeface="Calibri"/>
              <a:ea typeface="+mn-ea"/>
              <a:cs typeface="B Titr" panose="00000700000000000000" pitchFamily="2" charset="-78"/>
            </a:endParaRPr>
          </a:p>
        </p:txBody>
      </p:sp>
      <p:sp>
        <p:nvSpPr>
          <p:cNvPr id="63" name="Rounded Rectangle 62"/>
          <p:cNvSpPr/>
          <p:nvPr/>
        </p:nvSpPr>
        <p:spPr>
          <a:xfrm>
            <a:off x="7622428" y="3105917"/>
            <a:ext cx="2361721" cy="845776"/>
          </a:xfrm>
          <a:prstGeom prst="roundRect">
            <a:avLst/>
          </a:prstGeom>
          <a:solidFill>
            <a:schemeClr val="accent5">
              <a:lumMod val="60000"/>
              <a:lumOff val="40000"/>
            </a:schemeClr>
          </a:solidFill>
          <a:ln>
            <a:solidFill>
              <a:schemeClr val="accent5">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1600" b="0" i="0" u="none" strike="noStrike" kern="0" cap="none" spc="0" normalizeH="0" baseline="0" noProof="0" dirty="0" smtClean="0">
                <a:ln>
                  <a:noFill/>
                </a:ln>
                <a:solidFill>
                  <a:prstClr val="black"/>
                </a:solidFill>
                <a:effectLst/>
                <a:uLnTx/>
                <a:uFillTx/>
                <a:latin typeface="Calibri"/>
                <a:ea typeface="+mn-ea"/>
                <a:cs typeface="B Titr" panose="00000700000000000000" pitchFamily="2" charset="-78"/>
              </a:rPr>
              <a:t>تولید میکرو جلبک</a:t>
            </a:r>
            <a:endParaRPr kumimoji="0" lang="fa-IR" sz="1600" b="0" i="0" u="none" strike="noStrike" kern="0" cap="none" spc="0" normalizeH="0" baseline="0" noProof="0" dirty="0">
              <a:ln>
                <a:noFill/>
              </a:ln>
              <a:solidFill>
                <a:prstClr val="black"/>
              </a:solidFill>
              <a:effectLst/>
              <a:uLnTx/>
              <a:uFillTx/>
              <a:latin typeface="Calibri"/>
              <a:ea typeface="+mn-ea"/>
              <a:cs typeface="B Titr" panose="00000700000000000000" pitchFamily="2" charset="-78"/>
            </a:endParaRPr>
          </a:p>
        </p:txBody>
      </p:sp>
      <p:sp>
        <p:nvSpPr>
          <p:cNvPr id="72" name="Rounded Rectangle 71"/>
          <p:cNvSpPr/>
          <p:nvPr/>
        </p:nvSpPr>
        <p:spPr>
          <a:xfrm>
            <a:off x="7610828" y="3987048"/>
            <a:ext cx="2361721" cy="853203"/>
          </a:xfrm>
          <a:prstGeom prst="roundRect">
            <a:avLst/>
          </a:prstGeom>
          <a:solidFill>
            <a:schemeClr val="accent5">
              <a:lumMod val="60000"/>
              <a:lumOff val="40000"/>
            </a:schemeClr>
          </a:solidFill>
          <a:ln>
            <a:solidFill>
              <a:schemeClr val="accent5">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1600" b="0" i="0" u="none" strike="noStrike" kern="0" cap="none" spc="0" normalizeH="0" baseline="0" noProof="0" dirty="0" smtClean="0">
                <a:ln>
                  <a:noFill/>
                </a:ln>
                <a:solidFill>
                  <a:prstClr val="black"/>
                </a:solidFill>
                <a:effectLst/>
                <a:uLnTx/>
                <a:uFillTx/>
                <a:latin typeface="Calibri"/>
                <a:ea typeface="+mn-ea"/>
                <a:cs typeface="B Titr" panose="00000700000000000000" pitchFamily="2" charset="-78"/>
              </a:rPr>
              <a:t>تولید ماهیان زینتی</a:t>
            </a:r>
            <a:endParaRPr kumimoji="0" lang="fa-IR" sz="1600" b="0" i="0" u="none" strike="noStrike" kern="0" cap="none" spc="0" normalizeH="0" baseline="0" noProof="0" dirty="0">
              <a:ln>
                <a:noFill/>
              </a:ln>
              <a:solidFill>
                <a:prstClr val="black"/>
              </a:solidFill>
              <a:effectLst/>
              <a:uLnTx/>
              <a:uFillTx/>
              <a:latin typeface="Calibri"/>
              <a:ea typeface="+mn-ea"/>
              <a:cs typeface="B Titr" panose="00000700000000000000" pitchFamily="2" charset="-78"/>
            </a:endParaRPr>
          </a:p>
        </p:txBody>
      </p:sp>
      <p:sp>
        <p:nvSpPr>
          <p:cNvPr id="74" name="Rounded Rectangle 73"/>
          <p:cNvSpPr/>
          <p:nvPr/>
        </p:nvSpPr>
        <p:spPr>
          <a:xfrm>
            <a:off x="5205035" y="2185408"/>
            <a:ext cx="1095375" cy="882886"/>
          </a:xfrm>
          <a:prstGeom prst="roundRect">
            <a:avLst/>
          </a:prstGeom>
          <a:solidFill>
            <a:schemeClr val="accent2">
              <a:lumMod val="60000"/>
              <a:lumOff val="40000"/>
            </a:schemeClr>
          </a:solidFill>
          <a:ln>
            <a:solidFill>
              <a:schemeClr val="accent2">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100" b="0" i="0" u="none" strike="noStrike" kern="0" cap="none" spc="0" normalizeH="0" baseline="0" noProof="0" dirty="0" smtClean="0">
                <a:ln>
                  <a:noFill/>
                </a:ln>
                <a:solidFill>
                  <a:prstClr val="black"/>
                </a:solidFill>
                <a:effectLst/>
                <a:uLnTx/>
                <a:uFillTx/>
                <a:latin typeface="Calibri"/>
                <a:ea typeface="+mn-ea"/>
                <a:cs typeface="B Mitra" panose="00000400000000000000" pitchFamily="2" charset="-78"/>
              </a:rPr>
              <a:t>رتبه چهارم کشور</a:t>
            </a:r>
            <a:endParaRPr kumimoji="0" lang="fa-IR" sz="2100" b="0" i="0" u="none" strike="noStrike" kern="0" cap="none" spc="0" normalizeH="0" baseline="0" noProof="0" dirty="0">
              <a:ln>
                <a:noFill/>
              </a:ln>
              <a:solidFill>
                <a:prstClr val="black"/>
              </a:solidFill>
              <a:effectLst/>
              <a:uLnTx/>
              <a:uFillTx/>
              <a:latin typeface="Calibri"/>
              <a:ea typeface="+mn-ea"/>
              <a:cs typeface="B Mitra" panose="00000400000000000000" pitchFamily="2" charset="-78"/>
            </a:endParaRPr>
          </a:p>
        </p:txBody>
      </p:sp>
      <p:sp>
        <p:nvSpPr>
          <p:cNvPr id="85" name="Rounded Rectangle 84"/>
          <p:cNvSpPr/>
          <p:nvPr/>
        </p:nvSpPr>
        <p:spPr>
          <a:xfrm>
            <a:off x="5173513" y="1417332"/>
            <a:ext cx="2417244" cy="748008"/>
          </a:xfrm>
          <a:prstGeom prst="roundRect">
            <a:avLst/>
          </a:prstGeom>
          <a:solidFill>
            <a:schemeClr val="bg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b="0" i="0" u="none" strike="noStrike" kern="0" cap="none" spc="0" normalizeH="0" baseline="0" noProof="0" dirty="0">
                <a:ln>
                  <a:noFill/>
                </a:ln>
                <a:solidFill>
                  <a:sysClr val="windowText" lastClr="000000"/>
                </a:solidFill>
                <a:effectLst/>
                <a:uLnTx/>
                <a:uFillTx/>
                <a:latin typeface="Calibri"/>
                <a:ea typeface="+mn-ea"/>
                <a:cs typeface="B Titr" panose="00000700000000000000" pitchFamily="2" charset="-78"/>
              </a:rPr>
              <a:t>رتبه  استان در کشور</a:t>
            </a:r>
          </a:p>
        </p:txBody>
      </p:sp>
      <p:sp>
        <p:nvSpPr>
          <p:cNvPr id="87" name="Rounded Rectangle 86"/>
          <p:cNvSpPr/>
          <p:nvPr/>
        </p:nvSpPr>
        <p:spPr>
          <a:xfrm>
            <a:off x="5162218" y="4033343"/>
            <a:ext cx="1114572" cy="830252"/>
          </a:xfrm>
          <a:prstGeom prst="roundRect">
            <a:avLst/>
          </a:prstGeom>
          <a:solidFill>
            <a:schemeClr val="accent2">
              <a:lumMod val="60000"/>
              <a:lumOff val="40000"/>
            </a:schemeClr>
          </a:solidFill>
          <a:ln>
            <a:solidFill>
              <a:schemeClr val="accent2">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100" b="0" i="0" u="none" strike="noStrike" kern="0" cap="none" spc="0" normalizeH="0" baseline="0" noProof="0" dirty="0" smtClean="0">
                <a:ln>
                  <a:noFill/>
                </a:ln>
                <a:solidFill>
                  <a:prstClr val="black"/>
                </a:solidFill>
                <a:effectLst/>
                <a:uLnTx/>
                <a:uFillTx/>
                <a:latin typeface="Calibri"/>
                <a:ea typeface="+mn-ea"/>
                <a:cs typeface="B Mitra" panose="00000400000000000000" pitchFamily="2" charset="-78"/>
              </a:rPr>
              <a:t>رتبه سوم کشور</a:t>
            </a:r>
            <a:endParaRPr kumimoji="0" lang="fa-IR" sz="2100" b="0" i="0" u="none" strike="noStrike" kern="0" cap="none" spc="0" normalizeH="0" baseline="0" noProof="0" dirty="0">
              <a:ln>
                <a:noFill/>
              </a:ln>
              <a:solidFill>
                <a:prstClr val="black"/>
              </a:solidFill>
              <a:effectLst/>
              <a:uLnTx/>
              <a:uFillTx/>
              <a:latin typeface="Calibri"/>
              <a:ea typeface="+mn-ea"/>
              <a:cs typeface="B Mitra" panose="00000400000000000000" pitchFamily="2" charset="-78"/>
            </a:endParaRPr>
          </a:p>
        </p:txBody>
      </p:sp>
      <p:sp>
        <p:nvSpPr>
          <p:cNvPr id="117" name="Rounded Rectangle 116"/>
          <p:cNvSpPr/>
          <p:nvPr/>
        </p:nvSpPr>
        <p:spPr>
          <a:xfrm>
            <a:off x="5141843" y="3130389"/>
            <a:ext cx="1134947" cy="824280"/>
          </a:xfrm>
          <a:prstGeom prst="roundRect">
            <a:avLst/>
          </a:prstGeom>
          <a:solidFill>
            <a:schemeClr val="accent2">
              <a:lumMod val="60000"/>
              <a:lumOff val="40000"/>
            </a:schemeClr>
          </a:solidFill>
          <a:ln>
            <a:solidFill>
              <a:schemeClr val="accent2">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100" b="0" i="0" u="none" strike="noStrike" kern="0" cap="none" spc="0" normalizeH="0" baseline="0" noProof="0" dirty="0" smtClean="0">
                <a:ln>
                  <a:noFill/>
                </a:ln>
                <a:solidFill>
                  <a:prstClr val="black"/>
                </a:solidFill>
                <a:effectLst/>
                <a:uLnTx/>
                <a:uFillTx/>
                <a:latin typeface="Calibri"/>
                <a:ea typeface="+mn-ea"/>
                <a:cs typeface="B Mitra" panose="00000400000000000000" pitchFamily="2" charset="-78"/>
              </a:rPr>
              <a:t>رتبه پنجم کشور</a:t>
            </a:r>
            <a:endParaRPr kumimoji="0" lang="fa-IR" sz="2100" b="0" i="0" u="none" strike="noStrike" kern="0" cap="none" spc="0" normalizeH="0" baseline="0" noProof="0" dirty="0">
              <a:ln>
                <a:noFill/>
              </a:ln>
              <a:solidFill>
                <a:prstClr val="black"/>
              </a:solidFill>
              <a:effectLst/>
              <a:uLnTx/>
              <a:uFillTx/>
              <a:latin typeface="Calibri"/>
              <a:ea typeface="+mn-ea"/>
              <a:cs typeface="B Mitra" panose="00000400000000000000" pitchFamily="2" charset="-78"/>
            </a:endParaRPr>
          </a:p>
        </p:txBody>
      </p:sp>
      <p:sp>
        <p:nvSpPr>
          <p:cNvPr id="23" name="Rounded Rectangle 60">
            <a:extLst>
              <a:ext uri="{FF2B5EF4-FFF2-40B4-BE49-F238E27FC236}">
                <a16:creationId xmlns:a16="http://schemas.microsoft.com/office/drawing/2014/main" id="{DAE2ED7C-FFCF-425E-8029-8D6A439C9D0C}"/>
              </a:ext>
            </a:extLst>
          </p:cNvPr>
          <p:cNvSpPr/>
          <p:nvPr/>
        </p:nvSpPr>
        <p:spPr>
          <a:xfrm>
            <a:off x="7602052" y="1406608"/>
            <a:ext cx="2361721" cy="711880"/>
          </a:xfrm>
          <a:prstGeom prst="roundRect">
            <a:avLst/>
          </a:prstGeom>
          <a:solidFill>
            <a:schemeClr val="accent6">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400" b="0" i="0" u="none" strike="noStrike" kern="0" cap="none" spc="0" normalizeH="0" baseline="0" noProof="0" dirty="0">
                <a:ln>
                  <a:noFill/>
                </a:ln>
                <a:effectLst/>
                <a:uLnTx/>
                <a:uFillTx/>
                <a:latin typeface="Calibri"/>
                <a:ea typeface="+mn-ea"/>
                <a:cs typeface="B Titr" panose="00000700000000000000" pitchFamily="2" charset="-78"/>
              </a:rPr>
              <a:t>نام محصول</a:t>
            </a:r>
          </a:p>
        </p:txBody>
      </p:sp>
      <p:sp>
        <p:nvSpPr>
          <p:cNvPr id="25" name="Rounded Rectangle 60">
            <a:extLst>
              <a:ext uri="{FF2B5EF4-FFF2-40B4-BE49-F238E27FC236}">
                <a16:creationId xmlns:a16="http://schemas.microsoft.com/office/drawing/2014/main" id="{40ED8C61-3DC1-461C-9D70-824936BE5358}"/>
              </a:ext>
            </a:extLst>
          </p:cNvPr>
          <p:cNvSpPr/>
          <p:nvPr/>
        </p:nvSpPr>
        <p:spPr>
          <a:xfrm>
            <a:off x="2800497" y="1392611"/>
            <a:ext cx="2361721" cy="797450"/>
          </a:xfrm>
          <a:prstGeom prst="roundRect">
            <a:avLst/>
          </a:prstGeom>
          <a:solidFill>
            <a:schemeClr val="accent6">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400" b="0" i="0" u="none" strike="noStrike" kern="0" cap="none" spc="0" normalizeH="0" baseline="0" noProof="0" dirty="0">
                <a:ln>
                  <a:noFill/>
                </a:ln>
                <a:solidFill>
                  <a:prstClr val="black"/>
                </a:solidFill>
                <a:effectLst/>
                <a:uLnTx/>
                <a:uFillTx/>
                <a:latin typeface="Calibri"/>
                <a:ea typeface="+mn-ea"/>
                <a:cs typeface="B Titr" panose="00000700000000000000" pitchFamily="2" charset="-78"/>
              </a:rPr>
              <a:t>نام محصول</a:t>
            </a:r>
          </a:p>
        </p:txBody>
      </p:sp>
      <p:sp>
        <p:nvSpPr>
          <p:cNvPr id="29" name="Rounded Rectangle 60">
            <a:extLst>
              <a:ext uri="{FF2B5EF4-FFF2-40B4-BE49-F238E27FC236}">
                <a16:creationId xmlns:a16="http://schemas.microsoft.com/office/drawing/2014/main" id="{51E80E56-4CAB-419D-BB95-CB3F66F84956}"/>
              </a:ext>
            </a:extLst>
          </p:cNvPr>
          <p:cNvSpPr/>
          <p:nvPr/>
        </p:nvSpPr>
        <p:spPr>
          <a:xfrm>
            <a:off x="2789426" y="2204659"/>
            <a:ext cx="2361721" cy="958124"/>
          </a:xfrm>
          <a:prstGeom prst="roundRect">
            <a:avLst/>
          </a:prstGeom>
          <a:solidFill>
            <a:schemeClr val="accent5">
              <a:lumMod val="60000"/>
              <a:lumOff val="40000"/>
            </a:schemeClr>
          </a:solidFill>
          <a:ln>
            <a:solidFill>
              <a:schemeClr val="accent5">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1600" b="0" i="0" u="none" strike="noStrike" kern="0" cap="none" spc="0" normalizeH="0" baseline="0" noProof="0" dirty="0" smtClean="0">
                <a:ln>
                  <a:noFill/>
                </a:ln>
                <a:solidFill>
                  <a:prstClr val="black"/>
                </a:solidFill>
                <a:effectLst/>
                <a:uLnTx/>
                <a:uFillTx/>
                <a:latin typeface="Calibri"/>
                <a:ea typeface="+mn-ea"/>
                <a:cs typeface="B Titr" panose="00000700000000000000" pitchFamily="2" charset="-78"/>
              </a:rPr>
              <a:t>تولید گوشت ماهیان خاویاری</a:t>
            </a:r>
            <a:endParaRPr kumimoji="0" lang="fa-IR" sz="1600" b="0" i="0" u="none" strike="noStrike" kern="0" cap="none" spc="0" normalizeH="0" baseline="0" noProof="0" dirty="0">
              <a:ln>
                <a:noFill/>
              </a:ln>
              <a:solidFill>
                <a:prstClr val="black"/>
              </a:solidFill>
              <a:effectLst/>
              <a:uLnTx/>
              <a:uFillTx/>
              <a:latin typeface="Calibri"/>
              <a:ea typeface="+mn-ea"/>
              <a:cs typeface="B Titr" panose="00000700000000000000" pitchFamily="2" charset="-78"/>
            </a:endParaRPr>
          </a:p>
        </p:txBody>
      </p:sp>
      <p:sp>
        <p:nvSpPr>
          <p:cNvPr id="30" name="Rounded Rectangle 62">
            <a:extLst>
              <a:ext uri="{FF2B5EF4-FFF2-40B4-BE49-F238E27FC236}">
                <a16:creationId xmlns:a16="http://schemas.microsoft.com/office/drawing/2014/main" id="{17FB6E3B-209C-4304-851F-D9D831F0FA0A}"/>
              </a:ext>
            </a:extLst>
          </p:cNvPr>
          <p:cNvSpPr/>
          <p:nvPr/>
        </p:nvSpPr>
        <p:spPr>
          <a:xfrm>
            <a:off x="2777918" y="3193272"/>
            <a:ext cx="2361721" cy="845776"/>
          </a:xfrm>
          <a:prstGeom prst="roundRect">
            <a:avLst/>
          </a:prstGeom>
          <a:solidFill>
            <a:schemeClr val="accent5">
              <a:lumMod val="60000"/>
              <a:lumOff val="40000"/>
            </a:schemeClr>
          </a:solidFill>
          <a:ln>
            <a:solidFill>
              <a:schemeClr val="accent5">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1600" b="0" i="0" u="none" strike="noStrike" kern="0" cap="none" spc="0" normalizeH="0" baseline="0" noProof="0" dirty="0" smtClean="0">
                <a:ln>
                  <a:noFill/>
                </a:ln>
                <a:solidFill>
                  <a:prstClr val="black"/>
                </a:solidFill>
                <a:effectLst/>
                <a:uLnTx/>
                <a:uFillTx/>
                <a:latin typeface="Calibri"/>
                <a:ea typeface="+mn-ea"/>
                <a:cs typeface="B Titr" panose="00000700000000000000" pitchFamily="2" charset="-78"/>
              </a:rPr>
              <a:t>تولید بچه ماهی قزل آلا در سیستم حدواسط</a:t>
            </a:r>
            <a:endParaRPr kumimoji="0" lang="fa-IR" sz="1600" b="0" i="0" u="none" strike="noStrike" kern="0" cap="none" spc="0" normalizeH="0" baseline="0" noProof="0" dirty="0">
              <a:ln>
                <a:noFill/>
              </a:ln>
              <a:solidFill>
                <a:prstClr val="black"/>
              </a:solidFill>
              <a:effectLst/>
              <a:uLnTx/>
              <a:uFillTx/>
              <a:latin typeface="Calibri"/>
              <a:ea typeface="+mn-ea"/>
              <a:cs typeface="B Titr" panose="00000700000000000000" pitchFamily="2" charset="-78"/>
            </a:endParaRPr>
          </a:p>
        </p:txBody>
      </p:sp>
      <p:sp>
        <p:nvSpPr>
          <p:cNvPr id="31" name="Rounded Rectangle 71">
            <a:extLst>
              <a:ext uri="{FF2B5EF4-FFF2-40B4-BE49-F238E27FC236}">
                <a16:creationId xmlns:a16="http://schemas.microsoft.com/office/drawing/2014/main" id="{1324738B-B313-4BFE-83D3-6B4CAA5E46C9}"/>
              </a:ext>
            </a:extLst>
          </p:cNvPr>
          <p:cNvSpPr/>
          <p:nvPr/>
        </p:nvSpPr>
        <p:spPr>
          <a:xfrm>
            <a:off x="2744469" y="4054469"/>
            <a:ext cx="2361721" cy="845776"/>
          </a:xfrm>
          <a:prstGeom prst="roundRect">
            <a:avLst/>
          </a:prstGeom>
          <a:solidFill>
            <a:schemeClr val="accent5">
              <a:lumMod val="60000"/>
              <a:lumOff val="40000"/>
            </a:schemeClr>
          </a:solidFill>
          <a:ln>
            <a:solidFill>
              <a:schemeClr val="accent5">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lvl="0" algn="ctr" rtl="1"/>
            <a:r>
              <a:rPr lang="ar-SA" sz="1600" kern="0" dirty="0">
                <a:solidFill>
                  <a:prstClr val="black"/>
                </a:solidFill>
                <a:latin typeface="Calibri"/>
                <a:cs typeface="B Titr" panose="00000700000000000000" pitchFamily="2" charset="-78"/>
              </a:rPr>
              <a:t>تولید ماهیان پرورشی در استخرهای ذخیره </a:t>
            </a:r>
            <a:r>
              <a:rPr lang="ar-SA" sz="1600" kern="0" dirty="0" smtClean="0">
                <a:solidFill>
                  <a:prstClr val="black"/>
                </a:solidFill>
                <a:latin typeface="Calibri"/>
                <a:cs typeface="B Titr" panose="00000700000000000000" pitchFamily="2" charset="-78"/>
              </a:rPr>
              <a:t>دومنظ</a:t>
            </a:r>
            <a:r>
              <a:rPr lang="fa-IR" sz="1600" kern="0" dirty="0" smtClean="0">
                <a:solidFill>
                  <a:prstClr val="black"/>
                </a:solidFill>
                <a:latin typeface="Calibri"/>
                <a:cs typeface="B Titr" panose="00000700000000000000" pitchFamily="2" charset="-78"/>
              </a:rPr>
              <a:t>و</a:t>
            </a:r>
            <a:r>
              <a:rPr lang="ar-SA" sz="1600" kern="0" dirty="0" smtClean="0">
                <a:solidFill>
                  <a:prstClr val="black"/>
                </a:solidFill>
                <a:latin typeface="Calibri"/>
                <a:cs typeface="B Titr" panose="00000700000000000000" pitchFamily="2" charset="-78"/>
              </a:rPr>
              <a:t>ره </a:t>
            </a:r>
            <a:r>
              <a:rPr lang="ar-SA" sz="1600" kern="0" dirty="0">
                <a:solidFill>
                  <a:prstClr val="black"/>
                </a:solidFill>
                <a:latin typeface="Calibri"/>
                <a:cs typeface="B Titr" panose="00000700000000000000" pitchFamily="2" charset="-78"/>
              </a:rPr>
              <a:t>کشاورزی</a:t>
            </a:r>
            <a:endParaRPr lang="en-US" sz="1600" kern="0" dirty="0">
              <a:solidFill>
                <a:prstClr val="black"/>
              </a:solidFill>
              <a:latin typeface="Calibri"/>
              <a:cs typeface="B Titr" panose="00000700000000000000" pitchFamily="2" charset="-78"/>
            </a:endParaRPr>
          </a:p>
        </p:txBody>
      </p:sp>
      <p:sp>
        <p:nvSpPr>
          <p:cNvPr id="33" name="Rounded Rectangle 73">
            <a:extLst>
              <a:ext uri="{FF2B5EF4-FFF2-40B4-BE49-F238E27FC236}">
                <a16:creationId xmlns:a16="http://schemas.microsoft.com/office/drawing/2014/main" id="{A8F2A888-21C5-4807-B94B-D570AE51FBC0}"/>
              </a:ext>
            </a:extLst>
          </p:cNvPr>
          <p:cNvSpPr/>
          <p:nvPr/>
        </p:nvSpPr>
        <p:spPr>
          <a:xfrm>
            <a:off x="6432335" y="2164154"/>
            <a:ext cx="1126898" cy="904140"/>
          </a:xfrm>
          <a:prstGeom prst="roundRect">
            <a:avLst/>
          </a:prstGeom>
          <a:solidFill>
            <a:schemeClr val="accent2">
              <a:lumMod val="60000"/>
              <a:lumOff val="40000"/>
            </a:schemeClr>
          </a:solidFill>
          <a:ln>
            <a:solidFill>
              <a:schemeClr val="accent2">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100" b="0" i="0" u="none" strike="noStrike" kern="0" cap="none" spc="0" normalizeH="0" baseline="0" noProof="0" dirty="0" smtClean="0">
                <a:ln>
                  <a:noFill/>
                </a:ln>
                <a:solidFill>
                  <a:prstClr val="black"/>
                </a:solidFill>
                <a:effectLst/>
                <a:uLnTx/>
                <a:uFillTx/>
                <a:latin typeface="Calibri"/>
                <a:ea typeface="+mn-ea"/>
                <a:cs typeface="B Mitra" panose="00000400000000000000" pitchFamily="2" charset="-78"/>
              </a:rPr>
              <a:t>رتبه اول کشور</a:t>
            </a:r>
            <a:endParaRPr kumimoji="0" lang="fa-IR" sz="2100" b="0" i="0" u="none" strike="noStrike" kern="0" cap="none" spc="0" normalizeH="0" baseline="0" noProof="0" dirty="0">
              <a:ln>
                <a:noFill/>
              </a:ln>
              <a:solidFill>
                <a:prstClr val="black"/>
              </a:solidFill>
              <a:effectLst/>
              <a:uLnTx/>
              <a:uFillTx/>
              <a:latin typeface="Calibri"/>
              <a:ea typeface="+mn-ea"/>
              <a:cs typeface="B Mitra" panose="00000400000000000000" pitchFamily="2" charset="-78"/>
            </a:endParaRPr>
          </a:p>
        </p:txBody>
      </p:sp>
      <p:sp>
        <p:nvSpPr>
          <p:cNvPr id="34" name="Rounded Rectangle 86">
            <a:extLst>
              <a:ext uri="{FF2B5EF4-FFF2-40B4-BE49-F238E27FC236}">
                <a16:creationId xmlns:a16="http://schemas.microsoft.com/office/drawing/2014/main" id="{0DFE0D91-98A2-4B24-89A7-B330EA1D2136}"/>
              </a:ext>
            </a:extLst>
          </p:cNvPr>
          <p:cNvSpPr/>
          <p:nvPr/>
        </p:nvSpPr>
        <p:spPr>
          <a:xfrm>
            <a:off x="6450488" y="4019569"/>
            <a:ext cx="1111525" cy="858919"/>
          </a:xfrm>
          <a:prstGeom prst="roundRect">
            <a:avLst/>
          </a:prstGeom>
          <a:solidFill>
            <a:schemeClr val="accent2">
              <a:lumMod val="60000"/>
              <a:lumOff val="40000"/>
            </a:schemeClr>
          </a:solidFill>
          <a:ln>
            <a:solidFill>
              <a:schemeClr val="accent2">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100" b="0" i="0" u="none" strike="noStrike" kern="0" cap="none" spc="0" normalizeH="0" baseline="0" noProof="0" dirty="0" smtClean="0">
                <a:ln>
                  <a:noFill/>
                </a:ln>
                <a:solidFill>
                  <a:prstClr val="black"/>
                </a:solidFill>
                <a:effectLst/>
                <a:uLnTx/>
                <a:uFillTx/>
                <a:latin typeface="Calibri"/>
                <a:ea typeface="+mn-ea"/>
                <a:cs typeface="B Mitra" panose="00000400000000000000" pitchFamily="2" charset="-78"/>
              </a:rPr>
              <a:t>رتبه پنجم کشور</a:t>
            </a:r>
            <a:endParaRPr kumimoji="0" lang="fa-IR" sz="2100" b="0" i="0" u="none" strike="noStrike" kern="0" cap="none" spc="0" normalizeH="0" baseline="0" noProof="0" dirty="0">
              <a:ln>
                <a:noFill/>
              </a:ln>
              <a:solidFill>
                <a:prstClr val="black"/>
              </a:solidFill>
              <a:effectLst/>
              <a:uLnTx/>
              <a:uFillTx/>
              <a:latin typeface="Calibri"/>
              <a:ea typeface="+mn-ea"/>
              <a:cs typeface="B Mitra" panose="00000400000000000000" pitchFamily="2" charset="-78"/>
            </a:endParaRPr>
          </a:p>
        </p:txBody>
      </p:sp>
      <p:sp>
        <p:nvSpPr>
          <p:cNvPr id="35" name="Rounded Rectangle 116">
            <a:extLst>
              <a:ext uri="{FF2B5EF4-FFF2-40B4-BE49-F238E27FC236}">
                <a16:creationId xmlns:a16="http://schemas.microsoft.com/office/drawing/2014/main" id="{F9B978D5-4620-4F02-9CBD-D2AA7A9C2EA4}"/>
              </a:ext>
            </a:extLst>
          </p:cNvPr>
          <p:cNvSpPr/>
          <p:nvPr/>
        </p:nvSpPr>
        <p:spPr>
          <a:xfrm>
            <a:off x="6407348" y="3116615"/>
            <a:ext cx="1151885" cy="818346"/>
          </a:xfrm>
          <a:prstGeom prst="roundRect">
            <a:avLst/>
          </a:prstGeom>
          <a:solidFill>
            <a:schemeClr val="accent2">
              <a:lumMod val="60000"/>
              <a:lumOff val="40000"/>
            </a:schemeClr>
          </a:solidFill>
          <a:ln>
            <a:solidFill>
              <a:schemeClr val="accent2">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100" b="0" i="0" u="none" strike="noStrike" kern="0" cap="none" spc="0" normalizeH="0" baseline="0" noProof="0" dirty="0" smtClean="0">
                <a:ln>
                  <a:noFill/>
                </a:ln>
                <a:solidFill>
                  <a:prstClr val="black"/>
                </a:solidFill>
                <a:effectLst/>
                <a:uLnTx/>
                <a:uFillTx/>
                <a:latin typeface="Calibri"/>
                <a:ea typeface="+mn-ea"/>
                <a:cs typeface="B Mitra" panose="00000400000000000000" pitchFamily="2" charset="-78"/>
              </a:rPr>
              <a:t>رتبه دوم کشور</a:t>
            </a:r>
            <a:endParaRPr kumimoji="0" lang="fa-IR" sz="2100" b="0" i="0" u="none" strike="noStrike" kern="0" cap="none" spc="0" normalizeH="0" baseline="0" noProof="0" dirty="0">
              <a:ln>
                <a:noFill/>
              </a:ln>
              <a:solidFill>
                <a:prstClr val="black"/>
              </a:solidFill>
              <a:effectLst/>
              <a:uLnTx/>
              <a:uFillTx/>
              <a:latin typeface="Calibri"/>
              <a:ea typeface="+mn-ea"/>
              <a:cs typeface="B Mitra" panose="00000400000000000000" pitchFamily="2" charset="-78"/>
            </a:endParaRPr>
          </a:p>
        </p:txBody>
      </p:sp>
      <p:grpSp>
        <p:nvGrpSpPr>
          <p:cNvPr id="26" name="Group 25"/>
          <p:cNvGrpSpPr/>
          <p:nvPr/>
        </p:nvGrpSpPr>
        <p:grpSpPr>
          <a:xfrm>
            <a:off x="10867292" y="59639"/>
            <a:ext cx="1324708" cy="1357693"/>
            <a:chOff x="10575929" y="120449"/>
            <a:chExt cx="1616072" cy="1825189"/>
          </a:xfrm>
        </p:grpSpPr>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37" name="TextBox 36"/>
            <p:cNvSpPr txBox="1"/>
            <p:nvPr/>
          </p:nvSpPr>
          <p:spPr>
            <a:xfrm>
              <a:off x="10575929" y="1138824"/>
              <a:ext cx="1616072" cy="806814"/>
            </a:xfrm>
            <a:prstGeom prst="rect">
              <a:avLst/>
            </a:prstGeom>
            <a:noFill/>
          </p:spPr>
          <p:txBody>
            <a:bodyPr wrap="square" lIns="91426" tIns="45718" rIns="91426" bIns="45718" rtlCol="1">
              <a:spAutoFit/>
            </a:bodyPr>
            <a:lstStyle/>
            <a:p>
              <a:pPr algn="ctr" rtl="1">
                <a:defRPr/>
              </a:pPr>
              <a:r>
                <a:rPr lang="fa-IR" sz="1100" dirty="0">
                  <a:ln>
                    <a:solidFill>
                      <a:srgbClr val="90BC33">
                        <a:lumMod val="75000"/>
                      </a:srgbClr>
                    </a:solidFill>
                  </a:ln>
                  <a:solidFill>
                    <a:prstClr val="black"/>
                  </a:solidFill>
                  <a:cs typeface="B Titr" panose="00000700000000000000" pitchFamily="2" charset="-78"/>
                </a:rPr>
                <a:t>وزارت جهاد کشاورزی </a:t>
              </a:r>
            </a:p>
            <a:p>
              <a:pPr algn="ctr" rtl="1">
                <a:defRPr/>
              </a:pPr>
              <a:r>
                <a:rPr lang="fa-IR" sz="1100" dirty="0">
                  <a:ln>
                    <a:solidFill>
                      <a:srgbClr val="90BC33">
                        <a:lumMod val="75000"/>
                      </a:srgbClr>
                    </a:solidFill>
                  </a:ln>
                  <a:solidFill>
                    <a:prstClr val="black"/>
                  </a:solidFill>
                  <a:cs typeface="B Titr" panose="00000700000000000000" pitchFamily="2" charset="-78"/>
                </a:rPr>
                <a:t>دفتر هماهنگی امور استانها</a:t>
              </a:r>
            </a:p>
          </p:txBody>
        </p:sp>
      </p:grpSp>
      <p:sp>
        <p:nvSpPr>
          <p:cNvPr id="40" name="Rounded Rectangle 39"/>
          <p:cNvSpPr/>
          <p:nvPr/>
        </p:nvSpPr>
        <p:spPr>
          <a:xfrm>
            <a:off x="32156" y="6350466"/>
            <a:ext cx="1922480" cy="464744"/>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p:txBody>
      </p:sp>
      <p:sp>
        <p:nvSpPr>
          <p:cNvPr id="38" name="Rounded Rectangle 37"/>
          <p:cNvSpPr/>
          <p:nvPr/>
        </p:nvSpPr>
        <p:spPr>
          <a:xfrm>
            <a:off x="4363916" y="6014981"/>
            <a:ext cx="3118338" cy="464744"/>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300" kern="0" dirty="0">
              <a:solidFill>
                <a:prstClr val="black"/>
              </a:solidFill>
              <a:cs typeface="B Titr" panose="00000700000000000000" pitchFamily="2" charset="-78"/>
            </a:endParaRPr>
          </a:p>
          <a:p>
            <a:pPr algn="r" rtl="1">
              <a:defRPr/>
            </a:pPr>
            <a:r>
              <a:rPr lang="fa-IR" sz="1300" kern="0" dirty="0">
                <a:solidFill>
                  <a:prstClr val="black"/>
                </a:solidFill>
                <a:cs typeface="B Titr" panose="00000700000000000000" pitchFamily="2" charset="-78"/>
              </a:rPr>
              <a:t>بر اساس اطلاعات آخرین آمارنامه کشاورزی </a:t>
            </a:r>
          </a:p>
          <a:p>
            <a:pPr algn="ctr" rtl="1">
              <a:defRPr/>
            </a:pPr>
            <a:endParaRPr lang="fa-IR" sz="1300" kern="0" dirty="0">
              <a:solidFill>
                <a:prstClr val="black"/>
              </a:solidFill>
              <a:cs typeface="B Titr" panose="00000700000000000000" pitchFamily="2" charset="-78"/>
            </a:endParaRPr>
          </a:p>
        </p:txBody>
      </p:sp>
      <p:sp>
        <p:nvSpPr>
          <p:cNvPr id="24" name="Rounded Rectangle 23"/>
          <p:cNvSpPr/>
          <p:nvPr/>
        </p:nvSpPr>
        <p:spPr>
          <a:xfrm>
            <a:off x="7610827" y="4875606"/>
            <a:ext cx="2361721" cy="853203"/>
          </a:xfrm>
          <a:prstGeom prst="roundRect">
            <a:avLst/>
          </a:prstGeom>
          <a:solidFill>
            <a:schemeClr val="accent5">
              <a:lumMod val="60000"/>
              <a:lumOff val="40000"/>
            </a:schemeClr>
          </a:solidFill>
          <a:ln>
            <a:solidFill>
              <a:schemeClr val="accent5">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lvl="0" algn="ctr" rtl="1"/>
            <a:r>
              <a:rPr lang="ar-SA" sz="1600" kern="0" dirty="0" smtClean="0">
                <a:solidFill>
                  <a:prstClr val="black"/>
                </a:solidFill>
                <a:latin typeface="Calibri"/>
                <a:cs typeface="B Titr" panose="00000700000000000000" pitchFamily="2" charset="-78"/>
              </a:rPr>
              <a:t>استانهای</a:t>
            </a:r>
            <a:r>
              <a:rPr lang="fa-IR" sz="1600" kern="0" dirty="0" smtClean="0">
                <a:solidFill>
                  <a:prstClr val="black"/>
                </a:solidFill>
                <a:latin typeface="Calibri"/>
                <a:cs typeface="B Titr" panose="00000700000000000000" pitchFamily="2" charset="-78"/>
              </a:rPr>
              <a:t> </a:t>
            </a:r>
            <a:r>
              <a:rPr lang="ar-SA" sz="1600" kern="0" dirty="0" smtClean="0">
                <a:solidFill>
                  <a:prstClr val="black"/>
                </a:solidFill>
                <a:latin typeface="Calibri"/>
                <a:cs typeface="B Titr" panose="00000700000000000000" pitchFamily="2" charset="-78"/>
              </a:rPr>
              <a:t>غیرساحلی</a:t>
            </a:r>
            <a:r>
              <a:rPr lang="fa-IR" sz="1600" kern="0" dirty="0" smtClean="0">
                <a:solidFill>
                  <a:prstClr val="black"/>
                </a:solidFill>
                <a:latin typeface="Calibri"/>
                <a:cs typeface="B Titr" panose="00000700000000000000" pitchFamily="2" charset="-78"/>
              </a:rPr>
              <a:t> </a:t>
            </a:r>
            <a:r>
              <a:rPr lang="ar-SA" sz="1600" kern="0" dirty="0" smtClean="0">
                <a:solidFill>
                  <a:prstClr val="black"/>
                </a:solidFill>
                <a:latin typeface="Calibri"/>
                <a:cs typeface="B Titr" panose="00000700000000000000" pitchFamily="2" charset="-78"/>
              </a:rPr>
              <a:t>در </a:t>
            </a:r>
            <a:r>
              <a:rPr lang="ar-SA" sz="1600" kern="0" dirty="0">
                <a:solidFill>
                  <a:prstClr val="black"/>
                </a:solidFill>
                <a:latin typeface="Calibri"/>
                <a:cs typeface="B Titr" panose="00000700000000000000" pitchFamily="2" charset="-78"/>
              </a:rPr>
              <a:t>سرانه مصرف آبزیان </a:t>
            </a:r>
            <a:endParaRPr lang="en-US" sz="1600" kern="0" dirty="0">
              <a:solidFill>
                <a:prstClr val="black"/>
              </a:solidFill>
              <a:latin typeface="Calibri"/>
              <a:cs typeface="B Titr" panose="00000700000000000000" pitchFamily="2" charset="-78"/>
            </a:endParaRPr>
          </a:p>
        </p:txBody>
      </p:sp>
      <p:sp>
        <p:nvSpPr>
          <p:cNvPr id="27" name="Rounded Rectangle 26"/>
          <p:cNvSpPr/>
          <p:nvPr/>
        </p:nvSpPr>
        <p:spPr>
          <a:xfrm>
            <a:off x="5165539" y="4917983"/>
            <a:ext cx="1114572" cy="830252"/>
          </a:xfrm>
          <a:prstGeom prst="roundRect">
            <a:avLst/>
          </a:prstGeom>
          <a:solidFill>
            <a:schemeClr val="accent2">
              <a:lumMod val="60000"/>
              <a:lumOff val="40000"/>
            </a:schemeClr>
          </a:solidFill>
          <a:ln>
            <a:solidFill>
              <a:schemeClr val="accent2">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100" b="0" i="0" u="none" strike="noStrike" kern="0" cap="none" spc="0" normalizeH="0" baseline="0" noProof="0" dirty="0" smtClean="0">
                <a:ln>
                  <a:noFill/>
                </a:ln>
                <a:solidFill>
                  <a:prstClr val="black"/>
                </a:solidFill>
                <a:effectLst/>
                <a:uLnTx/>
                <a:uFillTx/>
                <a:latin typeface="Calibri"/>
                <a:ea typeface="+mn-ea"/>
                <a:cs typeface="B Mitra" panose="00000400000000000000" pitchFamily="2" charset="-78"/>
              </a:rPr>
              <a:t>رتبه دوازدهم </a:t>
            </a:r>
            <a:endParaRPr kumimoji="0" lang="fa-IR" sz="2100" b="0" i="0" u="none" strike="noStrike" kern="0" cap="none" spc="0" normalizeH="0" baseline="0" noProof="0" dirty="0">
              <a:ln>
                <a:noFill/>
              </a:ln>
              <a:solidFill>
                <a:prstClr val="black"/>
              </a:solidFill>
              <a:effectLst/>
              <a:uLnTx/>
              <a:uFillTx/>
              <a:latin typeface="Calibri"/>
              <a:ea typeface="+mn-ea"/>
              <a:cs typeface="B Mitra" panose="00000400000000000000" pitchFamily="2" charset="-78"/>
            </a:endParaRPr>
          </a:p>
        </p:txBody>
      </p:sp>
      <p:sp>
        <p:nvSpPr>
          <p:cNvPr id="32" name="Rounded Rectangle 31"/>
          <p:cNvSpPr/>
          <p:nvPr/>
        </p:nvSpPr>
        <p:spPr>
          <a:xfrm>
            <a:off x="6429190" y="4900245"/>
            <a:ext cx="1114572" cy="830252"/>
          </a:xfrm>
          <a:prstGeom prst="roundRect">
            <a:avLst/>
          </a:prstGeom>
          <a:solidFill>
            <a:schemeClr val="accent2">
              <a:lumMod val="60000"/>
              <a:lumOff val="40000"/>
            </a:schemeClr>
          </a:solidFill>
          <a:ln>
            <a:solidFill>
              <a:schemeClr val="accent2">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100" b="0" i="0" u="none" strike="noStrike" kern="0" cap="none" spc="0" normalizeH="0" baseline="0" noProof="0" dirty="0" smtClean="0">
                <a:ln>
                  <a:noFill/>
                </a:ln>
                <a:solidFill>
                  <a:prstClr val="black"/>
                </a:solidFill>
                <a:effectLst/>
                <a:uLnTx/>
                <a:uFillTx/>
                <a:latin typeface="Calibri"/>
                <a:ea typeface="+mn-ea"/>
                <a:cs typeface="B Mitra" panose="00000400000000000000" pitchFamily="2" charset="-78"/>
              </a:rPr>
              <a:t>رتبه ششم کشور</a:t>
            </a:r>
            <a:endParaRPr kumimoji="0" lang="fa-IR" sz="2100" b="0" i="0" u="none" strike="noStrike" kern="0" cap="none" spc="0" normalizeH="0" baseline="0" noProof="0" dirty="0">
              <a:ln>
                <a:noFill/>
              </a:ln>
              <a:solidFill>
                <a:prstClr val="black"/>
              </a:solidFill>
              <a:effectLst/>
              <a:uLnTx/>
              <a:uFillTx/>
              <a:latin typeface="Calibri"/>
              <a:ea typeface="+mn-ea"/>
              <a:cs typeface="B Mitra" panose="00000400000000000000" pitchFamily="2" charset="-78"/>
            </a:endParaRPr>
          </a:p>
        </p:txBody>
      </p:sp>
      <p:sp>
        <p:nvSpPr>
          <p:cNvPr id="36" name="Rounded Rectangle 71">
            <a:extLst>
              <a:ext uri="{FF2B5EF4-FFF2-40B4-BE49-F238E27FC236}">
                <a16:creationId xmlns:a16="http://schemas.microsoft.com/office/drawing/2014/main" id="{1324738B-B313-4BFE-83D3-6B4CAA5E46C9}"/>
              </a:ext>
            </a:extLst>
          </p:cNvPr>
          <p:cNvSpPr/>
          <p:nvPr/>
        </p:nvSpPr>
        <p:spPr>
          <a:xfrm>
            <a:off x="2777917" y="4915666"/>
            <a:ext cx="2361721" cy="845776"/>
          </a:xfrm>
          <a:prstGeom prst="roundRect">
            <a:avLst/>
          </a:prstGeom>
          <a:solidFill>
            <a:schemeClr val="accent5">
              <a:lumMod val="60000"/>
              <a:lumOff val="40000"/>
            </a:schemeClr>
          </a:solidFill>
          <a:ln>
            <a:solidFill>
              <a:schemeClr val="accent5">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lvl="0" algn="ctr" rtl="1"/>
            <a:r>
              <a:rPr lang="ar-SA" sz="1600" kern="0" dirty="0">
                <a:solidFill>
                  <a:prstClr val="black"/>
                </a:solidFill>
                <a:latin typeface="Calibri"/>
                <a:cs typeface="B Titr" panose="00000700000000000000" pitchFamily="2" charset="-78"/>
              </a:rPr>
              <a:t>پرورش ماهی قزل آلا در کشور</a:t>
            </a:r>
            <a:endParaRPr lang="en-US" sz="1600" kern="0" dirty="0">
              <a:solidFill>
                <a:prstClr val="black"/>
              </a:solidFill>
              <a:latin typeface="Calibri"/>
              <a:cs typeface="B Titr" panose="00000700000000000000" pitchFamily="2" charset="-78"/>
            </a:endParaRPr>
          </a:p>
        </p:txBody>
      </p:sp>
    </p:spTree>
    <p:extLst>
      <p:ext uri="{BB962C8B-B14F-4D97-AF65-F5344CB8AC3E}">
        <p14:creationId xmlns:p14="http://schemas.microsoft.com/office/powerpoint/2010/main" val="209168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 name="Rounded Rectangle 57"/>
          <p:cNvSpPr/>
          <p:nvPr/>
        </p:nvSpPr>
        <p:spPr>
          <a:xfrm>
            <a:off x="2602523" y="378275"/>
            <a:ext cx="7205780" cy="660400"/>
          </a:xfrm>
          <a:prstGeom prst="roundRect">
            <a:avLst/>
          </a:prstGeom>
          <a:solidFill>
            <a:schemeClr val="accent6">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lvl="0" algn="ctr" defTabSz="1216800" rtl="1">
              <a:defRPr/>
            </a:pPr>
            <a:r>
              <a:rPr lang="fa-IR" sz="2800" kern="0" dirty="0">
                <a:solidFill>
                  <a:sysClr val="windowText" lastClr="000000"/>
                </a:solidFill>
                <a:latin typeface="Calibri"/>
                <a:cs typeface="B Titr" panose="00000700000000000000" pitchFamily="2" charset="-78"/>
              </a:rPr>
              <a:t>محصولات دارای رتبه  در کشور </a:t>
            </a:r>
            <a:r>
              <a:rPr kumimoji="0" lang="fa-IR" sz="2800" b="0" i="0" u="none" strike="noStrike" kern="0" cap="none" spc="0" normalizeH="0" baseline="0" noProof="0" dirty="0">
                <a:ln>
                  <a:noFill/>
                </a:ln>
                <a:solidFill>
                  <a:sysClr val="windowText" lastClr="000000"/>
                </a:solidFill>
                <a:effectLst/>
                <a:uLnTx/>
                <a:uFillTx/>
                <a:latin typeface="Calibri"/>
                <a:ea typeface="+mn-ea"/>
                <a:cs typeface="B Titr" panose="00000700000000000000" pitchFamily="2" charset="-78"/>
              </a:rPr>
              <a:t>در سال 1401</a:t>
            </a:r>
          </a:p>
        </p:txBody>
      </p:sp>
      <p:sp>
        <p:nvSpPr>
          <p:cNvPr id="61" name="Rounded Rectangle 60"/>
          <p:cNvSpPr/>
          <p:nvPr/>
        </p:nvSpPr>
        <p:spPr>
          <a:xfrm>
            <a:off x="7622428" y="2431322"/>
            <a:ext cx="2361721" cy="958124"/>
          </a:xfrm>
          <a:prstGeom prst="roundRect">
            <a:avLst/>
          </a:prstGeom>
          <a:solidFill>
            <a:schemeClr val="accent5">
              <a:lumMod val="60000"/>
              <a:lumOff val="40000"/>
            </a:schemeClr>
          </a:solidFill>
          <a:ln>
            <a:solidFill>
              <a:schemeClr val="accent5">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1600" b="0" i="0" u="none" strike="noStrike" kern="0" cap="none" spc="0" normalizeH="0" baseline="0" noProof="0" dirty="0" smtClean="0">
                <a:ln>
                  <a:noFill/>
                </a:ln>
                <a:solidFill>
                  <a:prstClr val="black"/>
                </a:solidFill>
                <a:effectLst/>
                <a:uLnTx/>
                <a:uFillTx/>
                <a:latin typeface="Calibri"/>
                <a:ea typeface="+mn-ea"/>
                <a:cs typeface="B Titr" panose="00000700000000000000" pitchFamily="2" charset="-78"/>
              </a:rPr>
              <a:t>انار</a:t>
            </a:r>
            <a:endParaRPr kumimoji="0" lang="fa-IR" sz="1600" b="0" i="0" u="none" strike="noStrike" kern="0" cap="none" spc="0" normalizeH="0" baseline="0" noProof="0" dirty="0">
              <a:ln>
                <a:noFill/>
              </a:ln>
              <a:solidFill>
                <a:prstClr val="black"/>
              </a:solidFill>
              <a:effectLst/>
              <a:uLnTx/>
              <a:uFillTx/>
              <a:latin typeface="Calibri"/>
              <a:ea typeface="+mn-ea"/>
              <a:cs typeface="B Titr" panose="00000700000000000000" pitchFamily="2" charset="-78"/>
            </a:endParaRPr>
          </a:p>
        </p:txBody>
      </p:sp>
      <p:sp>
        <p:nvSpPr>
          <p:cNvPr id="63" name="Rounded Rectangle 62"/>
          <p:cNvSpPr/>
          <p:nvPr/>
        </p:nvSpPr>
        <p:spPr>
          <a:xfrm>
            <a:off x="7602053" y="3391895"/>
            <a:ext cx="2361721" cy="845776"/>
          </a:xfrm>
          <a:prstGeom prst="roundRect">
            <a:avLst/>
          </a:prstGeom>
          <a:solidFill>
            <a:schemeClr val="accent5">
              <a:lumMod val="60000"/>
              <a:lumOff val="40000"/>
            </a:schemeClr>
          </a:solidFill>
          <a:ln>
            <a:solidFill>
              <a:schemeClr val="accent5">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1600" b="0" i="0" u="none" strike="noStrike" kern="0" cap="none" spc="0" normalizeH="0" baseline="0" noProof="0" dirty="0" smtClean="0">
                <a:ln>
                  <a:noFill/>
                </a:ln>
                <a:solidFill>
                  <a:prstClr val="black"/>
                </a:solidFill>
                <a:effectLst/>
                <a:uLnTx/>
                <a:uFillTx/>
                <a:latin typeface="Calibri"/>
                <a:ea typeface="+mn-ea"/>
                <a:cs typeface="B Titr" panose="00000700000000000000" pitchFamily="2" charset="-78"/>
              </a:rPr>
              <a:t>انگور </a:t>
            </a:r>
            <a:endParaRPr kumimoji="0" lang="fa-IR" sz="1600" b="0" i="0" u="none" strike="noStrike" kern="0" cap="none" spc="0" normalizeH="0" baseline="0" noProof="0" dirty="0">
              <a:ln>
                <a:noFill/>
              </a:ln>
              <a:solidFill>
                <a:prstClr val="black"/>
              </a:solidFill>
              <a:effectLst/>
              <a:uLnTx/>
              <a:uFillTx/>
              <a:latin typeface="Calibri"/>
              <a:ea typeface="+mn-ea"/>
              <a:cs typeface="B Titr" panose="00000700000000000000" pitchFamily="2" charset="-78"/>
            </a:endParaRPr>
          </a:p>
        </p:txBody>
      </p:sp>
      <p:sp>
        <p:nvSpPr>
          <p:cNvPr id="72" name="Rounded Rectangle 71"/>
          <p:cNvSpPr/>
          <p:nvPr/>
        </p:nvSpPr>
        <p:spPr>
          <a:xfrm>
            <a:off x="7622428" y="4257601"/>
            <a:ext cx="2361721" cy="853203"/>
          </a:xfrm>
          <a:prstGeom prst="roundRect">
            <a:avLst/>
          </a:prstGeom>
          <a:solidFill>
            <a:schemeClr val="accent5">
              <a:lumMod val="60000"/>
              <a:lumOff val="40000"/>
            </a:schemeClr>
          </a:solidFill>
          <a:ln>
            <a:solidFill>
              <a:schemeClr val="accent5">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1600" b="0" i="0" u="none" strike="noStrike" kern="0" cap="none" spc="0" normalizeH="0" baseline="0" noProof="0" dirty="0" smtClean="0">
                <a:ln>
                  <a:noFill/>
                </a:ln>
                <a:solidFill>
                  <a:prstClr val="black"/>
                </a:solidFill>
                <a:effectLst/>
                <a:uLnTx/>
                <a:uFillTx/>
                <a:latin typeface="Calibri"/>
                <a:ea typeface="+mn-ea"/>
                <a:cs typeface="B Titr" panose="00000700000000000000" pitchFamily="2" charset="-78"/>
              </a:rPr>
              <a:t>گل محمدی</a:t>
            </a:r>
            <a:endParaRPr kumimoji="0" lang="fa-IR" sz="1600" b="0" i="0" u="none" strike="noStrike" kern="0" cap="none" spc="0" normalizeH="0" baseline="0" noProof="0" dirty="0">
              <a:ln>
                <a:noFill/>
              </a:ln>
              <a:solidFill>
                <a:prstClr val="black"/>
              </a:solidFill>
              <a:effectLst/>
              <a:uLnTx/>
              <a:uFillTx/>
              <a:latin typeface="Calibri"/>
              <a:ea typeface="+mn-ea"/>
              <a:cs typeface="B Titr" panose="00000700000000000000" pitchFamily="2" charset="-78"/>
            </a:endParaRPr>
          </a:p>
        </p:txBody>
      </p:sp>
      <p:sp>
        <p:nvSpPr>
          <p:cNvPr id="74" name="Rounded Rectangle 73"/>
          <p:cNvSpPr/>
          <p:nvPr/>
        </p:nvSpPr>
        <p:spPr>
          <a:xfrm>
            <a:off x="5149892" y="2462027"/>
            <a:ext cx="1126898" cy="904140"/>
          </a:xfrm>
          <a:prstGeom prst="roundRect">
            <a:avLst/>
          </a:prstGeom>
          <a:solidFill>
            <a:schemeClr val="accent2">
              <a:lumMod val="60000"/>
              <a:lumOff val="40000"/>
            </a:schemeClr>
          </a:solidFill>
          <a:ln>
            <a:solidFill>
              <a:schemeClr val="accent2">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100" b="0" i="0" u="none" strike="noStrike" kern="0" cap="none" spc="0" normalizeH="0" baseline="0" noProof="0" dirty="0" smtClean="0">
                <a:ln>
                  <a:noFill/>
                </a:ln>
                <a:solidFill>
                  <a:prstClr val="black"/>
                </a:solidFill>
                <a:effectLst/>
                <a:uLnTx/>
                <a:uFillTx/>
                <a:latin typeface="Calibri"/>
                <a:ea typeface="+mn-ea"/>
                <a:cs typeface="B Mitra" panose="00000400000000000000" pitchFamily="2" charset="-78"/>
              </a:rPr>
              <a:t>2</a:t>
            </a:r>
            <a:endParaRPr kumimoji="0" lang="fa-IR" sz="2100" b="0" i="0" u="none" strike="noStrike" kern="0" cap="none" spc="0" normalizeH="0" baseline="0" noProof="0" dirty="0">
              <a:ln>
                <a:noFill/>
              </a:ln>
              <a:solidFill>
                <a:prstClr val="black"/>
              </a:solidFill>
              <a:effectLst/>
              <a:uLnTx/>
              <a:uFillTx/>
              <a:latin typeface="Calibri"/>
              <a:ea typeface="+mn-ea"/>
              <a:cs typeface="B Mitra" panose="00000400000000000000" pitchFamily="2" charset="-78"/>
            </a:endParaRPr>
          </a:p>
        </p:txBody>
      </p:sp>
      <p:sp>
        <p:nvSpPr>
          <p:cNvPr id="85" name="Rounded Rectangle 84"/>
          <p:cNvSpPr/>
          <p:nvPr/>
        </p:nvSpPr>
        <p:spPr>
          <a:xfrm>
            <a:off x="5164628" y="1672997"/>
            <a:ext cx="2417244" cy="748008"/>
          </a:xfrm>
          <a:prstGeom prst="roundRect">
            <a:avLst/>
          </a:prstGeom>
          <a:solidFill>
            <a:schemeClr val="bg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b="0" i="0" u="none" strike="noStrike" kern="0" cap="none" spc="0" normalizeH="0" baseline="0" noProof="0" dirty="0">
                <a:ln>
                  <a:noFill/>
                </a:ln>
                <a:solidFill>
                  <a:sysClr val="windowText" lastClr="000000"/>
                </a:solidFill>
                <a:effectLst/>
                <a:uLnTx/>
                <a:uFillTx/>
                <a:latin typeface="Calibri"/>
                <a:ea typeface="+mn-ea"/>
                <a:cs typeface="B Titr" panose="00000700000000000000" pitchFamily="2" charset="-78"/>
              </a:rPr>
              <a:t>رتبه  استان در کشور</a:t>
            </a:r>
          </a:p>
        </p:txBody>
      </p:sp>
      <p:sp>
        <p:nvSpPr>
          <p:cNvPr id="87" name="Rounded Rectangle 86"/>
          <p:cNvSpPr/>
          <p:nvPr/>
        </p:nvSpPr>
        <p:spPr>
          <a:xfrm>
            <a:off x="5182767" y="4335685"/>
            <a:ext cx="1094023" cy="807393"/>
          </a:xfrm>
          <a:prstGeom prst="roundRect">
            <a:avLst/>
          </a:prstGeom>
          <a:solidFill>
            <a:schemeClr val="accent2">
              <a:lumMod val="60000"/>
              <a:lumOff val="40000"/>
            </a:schemeClr>
          </a:solidFill>
          <a:ln>
            <a:solidFill>
              <a:schemeClr val="accent2">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endParaRPr kumimoji="0" lang="fa-IR" sz="2100" b="0" i="0" u="none" strike="noStrike" kern="0" cap="none" spc="0" normalizeH="0" baseline="0" noProof="0" dirty="0">
              <a:ln>
                <a:noFill/>
              </a:ln>
              <a:solidFill>
                <a:prstClr val="black"/>
              </a:solidFill>
              <a:effectLst/>
              <a:uLnTx/>
              <a:uFillTx/>
              <a:latin typeface="Calibri"/>
              <a:ea typeface="+mn-ea"/>
              <a:cs typeface="B Mitra" panose="00000400000000000000" pitchFamily="2" charset="-78"/>
            </a:endParaRPr>
          </a:p>
        </p:txBody>
      </p:sp>
      <p:sp>
        <p:nvSpPr>
          <p:cNvPr id="117" name="Rounded Rectangle 116"/>
          <p:cNvSpPr/>
          <p:nvPr/>
        </p:nvSpPr>
        <p:spPr>
          <a:xfrm>
            <a:off x="5141843" y="3422375"/>
            <a:ext cx="1134947" cy="824280"/>
          </a:xfrm>
          <a:prstGeom prst="roundRect">
            <a:avLst/>
          </a:prstGeom>
          <a:solidFill>
            <a:schemeClr val="accent2">
              <a:lumMod val="60000"/>
              <a:lumOff val="40000"/>
            </a:schemeClr>
          </a:solidFill>
          <a:ln>
            <a:solidFill>
              <a:schemeClr val="accent2">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100" b="0" i="0" u="none" strike="noStrike" kern="0" cap="none" spc="0" normalizeH="0" baseline="0" noProof="0" dirty="0" smtClean="0">
                <a:ln>
                  <a:noFill/>
                </a:ln>
                <a:solidFill>
                  <a:prstClr val="black"/>
                </a:solidFill>
                <a:effectLst/>
                <a:uLnTx/>
                <a:uFillTx/>
                <a:latin typeface="Calibri"/>
                <a:ea typeface="+mn-ea"/>
                <a:cs typeface="B Mitra" panose="00000400000000000000" pitchFamily="2" charset="-78"/>
              </a:rPr>
              <a:t>6</a:t>
            </a:r>
            <a:endParaRPr kumimoji="0" lang="fa-IR" sz="2100" b="0" i="0" u="none" strike="noStrike" kern="0" cap="none" spc="0" normalizeH="0" baseline="0" noProof="0" dirty="0">
              <a:ln>
                <a:noFill/>
              </a:ln>
              <a:solidFill>
                <a:prstClr val="black"/>
              </a:solidFill>
              <a:effectLst/>
              <a:uLnTx/>
              <a:uFillTx/>
              <a:latin typeface="Calibri"/>
              <a:ea typeface="+mn-ea"/>
              <a:cs typeface="B Mitra" panose="00000400000000000000" pitchFamily="2" charset="-78"/>
            </a:endParaRPr>
          </a:p>
        </p:txBody>
      </p:sp>
      <p:sp>
        <p:nvSpPr>
          <p:cNvPr id="23" name="Rounded Rectangle 60">
            <a:extLst>
              <a:ext uri="{FF2B5EF4-FFF2-40B4-BE49-F238E27FC236}">
                <a16:creationId xmlns:a16="http://schemas.microsoft.com/office/drawing/2014/main" id="{DAE2ED7C-FFCF-425E-8029-8D6A439C9D0C}"/>
              </a:ext>
            </a:extLst>
          </p:cNvPr>
          <p:cNvSpPr/>
          <p:nvPr/>
        </p:nvSpPr>
        <p:spPr>
          <a:xfrm>
            <a:off x="7592658" y="1691061"/>
            <a:ext cx="2361721" cy="711880"/>
          </a:xfrm>
          <a:prstGeom prst="roundRect">
            <a:avLst/>
          </a:prstGeom>
          <a:solidFill>
            <a:schemeClr val="accent6">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400" b="0" i="0" u="none" strike="noStrike" kern="0" cap="none" spc="0" normalizeH="0" baseline="0" noProof="0" dirty="0">
                <a:ln>
                  <a:noFill/>
                </a:ln>
                <a:effectLst/>
                <a:uLnTx/>
                <a:uFillTx/>
                <a:latin typeface="Calibri"/>
                <a:ea typeface="+mn-ea"/>
                <a:cs typeface="B Titr" panose="00000700000000000000" pitchFamily="2" charset="-78"/>
              </a:rPr>
              <a:t>نام محصول</a:t>
            </a:r>
          </a:p>
        </p:txBody>
      </p:sp>
      <p:sp>
        <p:nvSpPr>
          <p:cNvPr id="25" name="Rounded Rectangle 60">
            <a:extLst>
              <a:ext uri="{FF2B5EF4-FFF2-40B4-BE49-F238E27FC236}">
                <a16:creationId xmlns:a16="http://schemas.microsoft.com/office/drawing/2014/main" id="{40ED8C61-3DC1-461C-9D70-824936BE5358}"/>
              </a:ext>
            </a:extLst>
          </p:cNvPr>
          <p:cNvSpPr/>
          <p:nvPr/>
        </p:nvSpPr>
        <p:spPr>
          <a:xfrm>
            <a:off x="2780122" y="1665125"/>
            <a:ext cx="2361721" cy="797450"/>
          </a:xfrm>
          <a:prstGeom prst="roundRect">
            <a:avLst/>
          </a:prstGeom>
          <a:solidFill>
            <a:schemeClr val="accent6">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400" b="0" i="0" u="none" strike="noStrike" kern="0" cap="none" spc="0" normalizeH="0" baseline="0" noProof="0" dirty="0">
                <a:ln>
                  <a:noFill/>
                </a:ln>
                <a:solidFill>
                  <a:prstClr val="black"/>
                </a:solidFill>
                <a:effectLst/>
                <a:uLnTx/>
                <a:uFillTx/>
                <a:latin typeface="Calibri"/>
                <a:ea typeface="+mn-ea"/>
                <a:cs typeface="B Titr" panose="00000700000000000000" pitchFamily="2" charset="-78"/>
              </a:rPr>
              <a:t>نام محصول</a:t>
            </a:r>
          </a:p>
        </p:txBody>
      </p:sp>
      <p:sp>
        <p:nvSpPr>
          <p:cNvPr id="29" name="Rounded Rectangle 60">
            <a:extLst>
              <a:ext uri="{FF2B5EF4-FFF2-40B4-BE49-F238E27FC236}">
                <a16:creationId xmlns:a16="http://schemas.microsoft.com/office/drawing/2014/main" id="{51E80E56-4CAB-419D-BB95-CB3F66F84956}"/>
              </a:ext>
            </a:extLst>
          </p:cNvPr>
          <p:cNvSpPr/>
          <p:nvPr/>
        </p:nvSpPr>
        <p:spPr>
          <a:xfrm>
            <a:off x="2729761" y="2486422"/>
            <a:ext cx="2361721" cy="958124"/>
          </a:xfrm>
          <a:prstGeom prst="roundRect">
            <a:avLst/>
          </a:prstGeom>
          <a:solidFill>
            <a:schemeClr val="accent5">
              <a:lumMod val="60000"/>
              <a:lumOff val="40000"/>
            </a:schemeClr>
          </a:solidFill>
          <a:ln>
            <a:solidFill>
              <a:schemeClr val="accent5">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1600" b="0" i="0" u="none" strike="noStrike" kern="0" cap="none" spc="0" normalizeH="0" baseline="0" noProof="0" dirty="0" smtClean="0">
                <a:ln>
                  <a:noFill/>
                </a:ln>
                <a:solidFill>
                  <a:prstClr val="black"/>
                </a:solidFill>
                <a:effectLst/>
                <a:uLnTx/>
                <a:uFillTx/>
                <a:latin typeface="Calibri"/>
                <a:ea typeface="+mn-ea"/>
                <a:cs typeface="B Titr" panose="00000700000000000000" pitchFamily="2" charset="-78"/>
              </a:rPr>
              <a:t>گل و گیاهان زینتی</a:t>
            </a:r>
            <a:endParaRPr kumimoji="0" lang="fa-IR" sz="1600" b="0" i="0" u="none" strike="noStrike" kern="0" cap="none" spc="0" normalizeH="0" baseline="0" noProof="0" dirty="0">
              <a:ln>
                <a:noFill/>
              </a:ln>
              <a:solidFill>
                <a:prstClr val="black"/>
              </a:solidFill>
              <a:effectLst/>
              <a:uLnTx/>
              <a:uFillTx/>
              <a:latin typeface="Calibri"/>
              <a:ea typeface="+mn-ea"/>
              <a:cs typeface="B Titr" panose="00000700000000000000" pitchFamily="2" charset="-78"/>
            </a:endParaRPr>
          </a:p>
        </p:txBody>
      </p:sp>
      <p:sp>
        <p:nvSpPr>
          <p:cNvPr id="30" name="Rounded Rectangle 62">
            <a:extLst>
              <a:ext uri="{FF2B5EF4-FFF2-40B4-BE49-F238E27FC236}">
                <a16:creationId xmlns:a16="http://schemas.microsoft.com/office/drawing/2014/main" id="{17FB6E3B-209C-4304-851F-D9D831F0FA0A}"/>
              </a:ext>
            </a:extLst>
          </p:cNvPr>
          <p:cNvSpPr/>
          <p:nvPr/>
        </p:nvSpPr>
        <p:spPr>
          <a:xfrm>
            <a:off x="2754730" y="3468393"/>
            <a:ext cx="2361721" cy="845776"/>
          </a:xfrm>
          <a:prstGeom prst="roundRect">
            <a:avLst/>
          </a:prstGeom>
          <a:solidFill>
            <a:schemeClr val="accent5">
              <a:lumMod val="60000"/>
              <a:lumOff val="40000"/>
            </a:schemeClr>
          </a:solidFill>
          <a:ln>
            <a:solidFill>
              <a:schemeClr val="accent5">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1600" b="0" i="0" u="none" strike="noStrike" kern="0" cap="none" spc="0" normalizeH="0" baseline="0" noProof="0" dirty="0" smtClean="0">
                <a:ln>
                  <a:noFill/>
                </a:ln>
                <a:solidFill>
                  <a:prstClr val="black"/>
                </a:solidFill>
                <a:effectLst/>
                <a:uLnTx/>
                <a:uFillTx/>
                <a:latin typeface="Calibri"/>
                <a:ea typeface="+mn-ea"/>
                <a:cs typeface="B Titr" panose="00000700000000000000" pitchFamily="2" charset="-78"/>
              </a:rPr>
              <a:t>پسته</a:t>
            </a:r>
            <a:endParaRPr kumimoji="0" lang="fa-IR" sz="1600" b="0" i="0" u="none" strike="noStrike" kern="0" cap="none" spc="0" normalizeH="0" baseline="0" noProof="0" dirty="0">
              <a:ln>
                <a:noFill/>
              </a:ln>
              <a:solidFill>
                <a:prstClr val="black"/>
              </a:solidFill>
              <a:effectLst/>
              <a:uLnTx/>
              <a:uFillTx/>
              <a:latin typeface="Calibri"/>
              <a:ea typeface="+mn-ea"/>
              <a:cs typeface="B Titr" panose="00000700000000000000" pitchFamily="2" charset="-78"/>
            </a:endParaRPr>
          </a:p>
        </p:txBody>
      </p:sp>
      <p:sp>
        <p:nvSpPr>
          <p:cNvPr id="31" name="Rounded Rectangle 71">
            <a:extLst>
              <a:ext uri="{FF2B5EF4-FFF2-40B4-BE49-F238E27FC236}">
                <a16:creationId xmlns:a16="http://schemas.microsoft.com/office/drawing/2014/main" id="{1324738B-B313-4BFE-83D3-6B4CAA5E46C9}"/>
              </a:ext>
            </a:extLst>
          </p:cNvPr>
          <p:cNvSpPr/>
          <p:nvPr/>
        </p:nvSpPr>
        <p:spPr>
          <a:xfrm>
            <a:off x="2764407" y="4314169"/>
            <a:ext cx="2361721" cy="845776"/>
          </a:xfrm>
          <a:prstGeom prst="roundRect">
            <a:avLst/>
          </a:prstGeom>
          <a:solidFill>
            <a:schemeClr val="accent5">
              <a:lumMod val="60000"/>
              <a:lumOff val="40000"/>
            </a:schemeClr>
          </a:solidFill>
          <a:ln>
            <a:solidFill>
              <a:schemeClr val="accent5">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endParaRPr kumimoji="0" lang="fa-IR" sz="1600" b="0" i="0" u="none" strike="noStrike" kern="0" cap="none" spc="0" normalizeH="0" baseline="0" noProof="0" dirty="0">
              <a:ln>
                <a:noFill/>
              </a:ln>
              <a:solidFill>
                <a:prstClr val="black"/>
              </a:solidFill>
              <a:effectLst/>
              <a:uLnTx/>
              <a:uFillTx/>
              <a:latin typeface="Calibri"/>
              <a:ea typeface="+mn-ea"/>
              <a:cs typeface="B Titr" panose="00000700000000000000" pitchFamily="2" charset="-78"/>
            </a:endParaRPr>
          </a:p>
        </p:txBody>
      </p:sp>
      <p:sp>
        <p:nvSpPr>
          <p:cNvPr id="33" name="Rounded Rectangle 73">
            <a:extLst>
              <a:ext uri="{FF2B5EF4-FFF2-40B4-BE49-F238E27FC236}">
                <a16:creationId xmlns:a16="http://schemas.microsoft.com/office/drawing/2014/main" id="{A8F2A888-21C5-4807-B94B-D570AE51FBC0}"/>
              </a:ext>
            </a:extLst>
          </p:cNvPr>
          <p:cNvSpPr/>
          <p:nvPr/>
        </p:nvSpPr>
        <p:spPr>
          <a:xfrm>
            <a:off x="6495530" y="2486422"/>
            <a:ext cx="1126898" cy="904140"/>
          </a:xfrm>
          <a:prstGeom prst="roundRect">
            <a:avLst/>
          </a:prstGeom>
          <a:solidFill>
            <a:schemeClr val="accent2">
              <a:lumMod val="60000"/>
              <a:lumOff val="40000"/>
            </a:schemeClr>
          </a:solidFill>
          <a:ln>
            <a:solidFill>
              <a:schemeClr val="accent2">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100" b="0" i="0" u="none" strike="noStrike" kern="0" cap="none" spc="0" normalizeH="0" baseline="0" noProof="0" dirty="0" smtClean="0">
                <a:ln>
                  <a:noFill/>
                </a:ln>
                <a:solidFill>
                  <a:prstClr val="black"/>
                </a:solidFill>
                <a:effectLst/>
                <a:uLnTx/>
                <a:uFillTx/>
                <a:latin typeface="Calibri"/>
                <a:ea typeface="+mn-ea"/>
                <a:cs typeface="B Mitra" panose="00000400000000000000" pitchFamily="2" charset="-78"/>
              </a:rPr>
              <a:t>2</a:t>
            </a:r>
            <a:endParaRPr kumimoji="0" lang="fa-IR" sz="2100" b="0" i="0" u="none" strike="noStrike" kern="0" cap="none" spc="0" normalizeH="0" baseline="0" noProof="0" dirty="0">
              <a:ln>
                <a:noFill/>
              </a:ln>
              <a:solidFill>
                <a:prstClr val="black"/>
              </a:solidFill>
              <a:effectLst/>
              <a:uLnTx/>
              <a:uFillTx/>
              <a:latin typeface="Calibri"/>
              <a:ea typeface="+mn-ea"/>
              <a:cs typeface="B Mitra" panose="00000400000000000000" pitchFamily="2" charset="-78"/>
            </a:endParaRPr>
          </a:p>
        </p:txBody>
      </p:sp>
      <p:sp>
        <p:nvSpPr>
          <p:cNvPr id="34" name="Rounded Rectangle 86">
            <a:extLst>
              <a:ext uri="{FF2B5EF4-FFF2-40B4-BE49-F238E27FC236}">
                <a16:creationId xmlns:a16="http://schemas.microsoft.com/office/drawing/2014/main" id="{0DFE0D91-98A2-4B24-89A7-B330EA1D2136}"/>
              </a:ext>
            </a:extLst>
          </p:cNvPr>
          <p:cNvSpPr/>
          <p:nvPr/>
        </p:nvSpPr>
        <p:spPr>
          <a:xfrm>
            <a:off x="6470347" y="4257601"/>
            <a:ext cx="1111525" cy="858919"/>
          </a:xfrm>
          <a:prstGeom prst="roundRect">
            <a:avLst/>
          </a:prstGeom>
          <a:solidFill>
            <a:schemeClr val="accent2">
              <a:lumMod val="60000"/>
              <a:lumOff val="40000"/>
            </a:schemeClr>
          </a:solidFill>
          <a:ln>
            <a:solidFill>
              <a:schemeClr val="accent2">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100" b="0" i="0" u="none" strike="noStrike" kern="0" cap="none" spc="0" normalizeH="0" baseline="0" noProof="0" dirty="0" smtClean="0">
                <a:ln>
                  <a:noFill/>
                </a:ln>
                <a:solidFill>
                  <a:prstClr val="black"/>
                </a:solidFill>
                <a:effectLst/>
                <a:uLnTx/>
                <a:uFillTx/>
                <a:latin typeface="Calibri"/>
                <a:ea typeface="+mn-ea"/>
                <a:cs typeface="B Mitra" panose="00000400000000000000" pitchFamily="2" charset="-78"/>
              </a:rPr>
              <a:t>5</a:t>
            </a:r>
            <a:endParaRPr kumimoji="0" lang="fa-IR" sz="2100" b="0" i="0" u="none" strike="noStrike" kern="0" cap="none" spc="0" normalizeH="0" baseline="0" noProof="0" dirty="0">
              <a:ln>
                <a:noFill/>
              </a:ln>
              <a:solidFill>
                <a:prstClr val="black"/>
              </a:solidFill>
              <a:effectLst/>
              <a:uLnTx/>
              <a:uFillTx/>
              <a:latin typeface="Calibri"/>
              <a:ea typeface="+mn-ea"/>
              <a:cs typeface="B Mitra" panose="00000400000000000000" pitchFamily="2" charset="-78"/>
            </a:endParaRPr>
          </a:p>
        </p:txBody>
      </p:sp>
      <p:sp>
        <p:nvSpPr>
          <p:cNvPr id="35" name="Rounded Rectangle 116">
            <a:extLst>
              <a:ext uri="{FF2B5EF4-FFF2-40B4-BE49-F238E27FC236}">
                <a16:creationId xmlns:a16="http://schemas.microsoft.com/office/drawing/2014/main" id="{F9B978D5-4620-4F02-9CBD-D2AA7A9C2EA4}"/>
              </a:ext>
            </a:extLst>
          </p:cNvPr>
          <p:cNvSpPr/>
          <p:nvPr/>
        </p:nvSpPr>
        <p:spPr>
          <a:xfrm>
            <a:off x="6450168" y="3425423"/>
            <a:ext cx="1151885" cy="818346"/>
          </a:xfrm>
          <a:prstGeom prst="roundRect">
            <a:avLst/>
          </a:prstGeom>
          <a:solidFill>
            <a:schemeClr val="accent2">
              <a:lumMod val="60000"/>
              <a:lumOff val="40000"/>
            </a:schemeClr>
          </a:solidFill>
          <a:ln>
            <a:solidFill>
              <a:schemeClr val="accent2">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522" tIns="60761" rIns="121522" bIns="60761" rtlCol="1" anchor="ctr"/>
          <a:lstStyle/>
          <a:p>
            <a:pPr marL="0" marR="0" lvl="0" indent="0" algn="ctr" defTabSz="1214582" rtl="1" eaLnBrk="1" fontAlgn="auto" latinLnBrk="0" hangingPunct="1">
              <a:lnSpc>
                <a:spcPct val="100000"/>
              </a:lnSpc>
              <a:spcBef>
                <a:spcPts val="0"/>
              </a:spcBef>
              <a:spcAft>
                <a:spcPts val="0"/>
              </a:spcAft>
              <a:buClrTx/>
              <a:buSzTx/>
              <a:buFontTx/>
              <a:buNone/>
              <a:tabLst/>
              <a:defRPr/>
            </a:pPr>
            <a:r>
              <a:rPr kumimoji="0" lang="fa-IR" sz="2100" b="0" i="0" u="none" strike="noStrike" kern="0" cap="none" spc="0" normalizeH="0" baseline="0" noProof="0" dirty="0" smtClean="0">
                <a:ln>
                  <a:noFill/>
                </a:ln>
                <a:solidFill>
                  <a:prstClr val="black"/>
                </a:solidFill>
                <a:effectLst/>
                <a:uLnTx/>
                <a:uFillTx/>
                <a:latin typeface="Calibri"/>
                <a:ea typeface="+mn-ea"/>
                <a:cs typeface="B Mitra" panose="00000400000000000000" pitchFamily="2" charset="-78"/>
              </a:rPr>
              <a:t>8</a:t>
            </a:r>
            <a:endParaRPr kumimoji="0" lang="fa-IR" sz="2100" b="0" i="0" u="none" strike="noStrike" kern="0" cap="none" spc="0" normalizeH="0" baseline="0" noProof="0" dirty="0">
              <a:ln>
                <a:noFill/>
              </a:ln>
              <a:solidFill>
                <a:prstClr val="black"/>
              </a:solidFill>
              <a:effectLst/>
              <a:uLnTx/>
              <a:uFillTx/>
              <a:latin typeface="Calibri"/>
              <a:ea typeface="+mn-ea"/>
              <a:cs typeface="B Mitra" panose="00000400000000000000" pitchFamily="2" charset="-78"/>
            </a:endParaRPr>
          </a:p>
        </p:txBody>
      </p:sp>
      <p:grpSp>
        <p:nvGrpSpPr>
          <p:cNvPr id="26" name="Group 25"/>
          <p:cNvGrpSpPr/>
          <p:nvPr/>
        </p:nvGrpSpPr>
        <p:grpSpPr>
          <a:xfrm>
            <a:off x="10867292" y="59639"/>
            <a:ext cx="1324708" cy="1357693"/>
            <a:chOff x="10575929" y="120449"/>
            <a:chExt cx="1616072" cy="1825189"/>
          </a:xfrm>
        </p:grpSpPr>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37" name="TextBox 36"/>
            <p:cNvSpPr txBox="1"/>
            <p:nvPr/>
          </p:nvSpPr>
          <p:spPr>
            <a:xfrm>
              <a:off x="10575929" y="1138824"/>
              <a:ext cx="1616072" cy="806814"/>
            </a:xfrm>
            <a:prstGeom prst="rect">
              <a:avLst/>
            </a:prstGeom>
            <a:noFill/>
          </p:spPr>
          <p:txBody>
            <a:bodyPr wrap="square" lIns="91426" tIns="45718" rIns="91426" bIns="45718" rtlCol="1">
              <a:spAutoFit/>
            </a:bodyPr>
            <a:lstStyle/>
            <a:p>
              <a:pPr algn="ctr" rtl="1">
                <a:defRPr/>
              </a:pPr>
              <a:r>
                <a:rPr lang="fa-IR" sz="1100" dirty="0">
                  <a:ln>
                    <a:solidFill>
                      <a:srgbClr val="90BC33">
                        <a:lumMod val="75000"/>
                      </a:srgbClr>
                    </a:solidFill>
                  </a:ln>
                  <a:solidFill>
                    <a:prstClr val="black"/>
                  </a:solidFill>
                  <a:cs typeface="B Titr" panose="00000700000000000000" pitchFamily="2" charset="-78"/>
                </a:rPr>
                <a:t>وزارت جهاد کشاورزی </a:t>
              </a:r>
            </a:p>
            <a:p>
              <a:pPr algn="ctr" rtl="1">
                <a:defRPr/>
              </a:pPr>
              <a:r>
                <a:rPr lang="fa-IR" sz="1100" dirty="0">
                  <a:ln>
                    <a:solidFill>
                      <a:srgbClr val="90BC33">
                        <a:lumMod val="75000"/>
                      </a:srgbClr>
                    </a:solidFill>
                  </a:ln>
                  <a:solidFill>
                    <a:prstClr val="black"/>
                  </a:solidFill>
                  <a:cs typeface="B Titr" panose="00000700000000000000" pitchFamily="2" charset="-78"/>
                </a:rPr>
                <a:t>دفتر هماهنگی امور استانها</a:t>
              </a:r>
            </a:p>
          </p:txBody>
        </p:sp>
      </p:grpSp>
      <p:sp>
        <p:nvSpPr>
          <p:cNvPr id="40" name="Rounded Rectangle 39"/>
          <p:cNvSpPr/>
          <p:nvPr/>
        </p:nvSpPr>
        <p:spPr>
          <a:xfrm>
            <a:off x="32156" y="6350466"/>
            <a:ext cx="1922480" cy="464744"/>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p:txBody>
      </p:sp>
      <p:sp>
        <p:nvSpPr>
          <p:cNvPr id="38" name="Rounded Rectangle 37"/>
          <p:cNvSpPr/>
          <p:nvPr/>
        </p:nvSpPr>
        <p:spPr>
          <a:xfrm>
            <a:off x="4363916" y="6014981"/>
            <a:ext cx="3118338" cy="464744"/>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300" kern="0" dirty="0">
              <a:solidFill>
                <a:prstClr val="black"/>
              </a:solidFill>
              <a:cs typeface="B Titr" panose="00000700000000000000" pitchFamily="2" charset="-78"/>
            </a:endParaRPr>
          </a:p>
          <a:p>
            <a:pPr algn="r" rtl="1">
              <a:defRPr/>
            </a:pPr>
            <a:r>
              <a:rPr lang="fa-IR" sz="1300" kern="0" dirty="0">
                <a:solidFill>
                  <a:prstClr val="black"/>
                </a:solidFill>
                <a:cs typeface="B Titr" panose="00000700000000000000" pitchFamily="2" charset="-78"/>
              </a:rPr>
              <a:t>بر اساس اطلاعات آخرین آمارنامه کشاورزی </a:t>
            </a:r>
          </a:p>
          <a:p>
            <a:pPr algn="ctr" rtl="1">
              <a:defRPr/>
            </a:pPr>
            <a:endParaRPr lang="fa-IR" sz="1300" kern="0" dirty="0">
              <a:solidFill>
                <a:prstClr val="black"/>
              </a:solidFill>
              <a:cs typeface="B Titr" panose="00000700000000000000" pitchFamily="2" charset="-78"/>
            </a:endParaRPr>
          </a:p>
        </p:txBody>
      </p:sp>
    </p:spTree>
    <p:extLst>
      <p:ext uri="{BB962C8B-B14F-4D97-AF65-F5344CB8AC3E}">
        <p14:creationId xmlns:p14="http://schemas.microsoft.com/office/powerpoint/2010/main" val="1051220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6"/>
          <p:cNvGraphicFramePr>
            <a:graphicFrameLocks/>
          </p:cNvGraphicFramePr>
          <p:nvPr>
            <p:extLst>
              <p:ext uri="{D42A27DB-BD31-4B8C-83A1-F6EECF244321}">
                <p14:modId xmlns:p14="http://schemas.microsoft.com/office/powerpoint/2010/main" val="1641831047"/>
              </p:ext>
            </p:extLst>
          </p:nvPr>
        </p:nvGraphicFramePr>
        <p:xfrm>
          <a:off x="4413954" y="1122276"/>
          <a:ext cx="7602035" cy="4894322"/>
        </p:xfrm>
        <a:graphic>
          <a:graphicData uri="http://schemas.openxmlformats.org/drawingml/2006/table">
            <a:tbl>
              <a:tblPr rtl="1" firstRow="1" bandRow="1">
                <a:effectLst/>
                <a:tableStyleId>{C4B1156A-380E-4F78-BDF5-A606A8083BF9}</a:tableStyleId>
              </a:tblPr>
              <a:tblGrid>
                <a:gridCol w="1046952">
                  <a:extLst>
                    <a:ext uri="{9D8B030D-6E8A-4147-A177-3AD203B41FA5}">
                      <a16:colId xmlns:a16="http://schemas.microsoft.com/office/drawing/2014/main" val="20000"/>
                    </a:ext>
                  </a:extLst>
                </a:gridCol>
                <a:gridCol w="944535">
                  <a:extLst>
                    <a:ext uri="{9D8B030D-6E8A-4147-A177-3AD203B41FA5}">
                      <a16:colId xmlns:a16="http://schemas.microsoft.com/office/drawing/2014/main" val="20001"/>
                    </a:ext>
                  </a:extLst>
                </a:gridCol>
                <a:gridCol w="864866">
                  <a:extLst>
                    <a:ext uri="{9D8B030D-6E8A-4147-A177-3AD203B41FA5}">
                      <a16:colId xmlns:a16="http://schemas.microsoft.com/office/drawing/2014/main" val="20002"/>
                    </a:ext>
                  </a:extLst>
                </a:gridCol>
                <a:gridCol w="662030">
                  <a:extLst>
                    <a:ext uri="{9D8B030D-6E8A-4147-A177-3AD203B41FA5}">
                      <a16:colId xmlns:a16="http://schemas.microsoft.com/office/drawing/2014/main" val="20003"/>
                    </a:ext>
                  </a:extLst>
                </a:gridCol>
                <a:gridCol w="740179">
                  <a:extLst>
                    <a:ext uri="{9D8B030D-6E8A-4147-A177-3AD203B41FA5}">
                      <a16:colId xmlns:a16="http://schemas.microsoft.com/office/drawing/2014/main" val="20007"/>
                    </a:ext>
                  </a:extLst>
                </a:gridCol>
                <a:gridCol w="679342">
                  <a:extLst>
                    <a:ext uri="{9D8B030D-6E8A-4147-A177-3AD203B41FA5}">
                      <a16:colId xmlns:a16="http://schemas.microsoft.com/office/drawing/2014/main" val="20008"/>
                    </a:ext>
                  </a:extLst>
                </a:gridCol>
                <a:gridCol w="941639">
                  <a:extLst>
                    <a:ext uri="{9D8B030D-6E8A-4147-A177-3AD203B41FA5}">
                      <a16:colId xmlns:a16="http://schemas.microsoft.com/office/drawing/2014/main" val="20009"/>
                    </a:ext>
                  </a:extLst>
                </a:gridCol>
                <a:gridCol w="814698">
                  <a:extLst>
                    <a:ext uri="{9D8B030D-6E8A-4147-A177-3AD203B41FA5}">
                      <a16:colId xmlns:a16="http://schemas.microsoft.com/office/drawing/2014/main" val="20013"/>
                    </a:ext>
                  </a:extLst>
                </a:gridCol>
                <a:gridCol w="907794">
                  <a:extLst>
                    <a:ext uri="{9D8B030D-6E8A-4147-A177-3AD203B41FA5}">
                      <a16:colId xmlns:a16="http://schemas.microsoft.com/office/drawing/2014/main" val="20014"/>
                    </a:ext>
                  </a:extLst>
                </a:gridCol>
              </a:tblGrid>
              <a:tr h="372455">
                <a:tc gridSpan="9">
                  <a:txBody>
                    <a:bodyPr/>
                    <a:lstStyle/>
                    <a:p>
                      <a:pPr algn="ctr" rtl="1"/>
                      <a:r>
                        <a:rPr lang="fa-IR" sz="1600" dirty="0">
                          <a:solidFill>
                            <a:schemeClr val="tx1"/>
                          </a:solidFill>
                          <a:cs typeface="B Titr" panose="00000700000000000000" pitchFamily="2" charset="-78"/>
                        </a:rPr>
                        <a:t>وضعیت سطح کشت شده و تولید</a:t>
                      </a:r>
                      <a:r>
                        <a:rPr lang="fa-IR" sz="1600" baseline="0" dirty="0">
                          <a:solidFill>
                            <a:schemeClr val="tx1"/>
                          </a:solidFill>
                          <a:cs typeface="B Titr" panose="00000700000000000000" pitchFamily="2" charset="-78"/>
                        </a:rPr>
                        <a:t> محصولات عمده باغی استان</a:t>
                      </a:r>
                      <a:endParaRPr lang="fa-IR" sz="16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40000"/>
                        <a:lumOff val="60000"/>
                      </a:schemeClr>
                    </a:solidFill>
                  </a:tcPr>
                </a:tc>
                <a:tc hMerge="1">
                  <a:txBody>
                    <a:bodyPr/>
                    <a:lstStyle/>
                    <a:p>
                      <a:pPr algn="ctr" rtl="1"/>
                      <a:endParaRPr lang="fa-IR" sz="1600" dirty="0">
                        <a:solidFill>
                          <a:schemeClr val="tx1"/>
                        </a:solidFill>
                        <a:cs typeface="B Titr" panose="000007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60000"/>
                        <a:lumOff val="40000"/>
                      </a:schemeClr>
                    </a:solidFill>
                  </a:tcPr>
                </a:tc>
                <a:tc hMerge="1">
                  <a:txBody>
                    <a:bodyPr/>
                    <a:lstStyle/>
                    <a:p>
                      <a:pPr rtl="1"/>
                      <a:endParaRPr lang="fa-IR"/>
                    </a:p>
                  </a:txBody>
                  <a:tcPr/>
                </a:tc>
                <a:tc hMerge="1">
                  <a:txBody>
                    <a:bodyPr/>
                    <a:lstStyle/>
                    <a:p>
                      <a:pPr rtl="1"/>
                      <a:endParaRPr lang="fa-IR"/>
                    </a:p>
                  </a:txBody>
                  <a:tcPr/>
                </a:tc>
                <a:tc hMerge="1">
                  <a:txBody>
                    <a:bodyPr/>
                    <a:lstStyle/>
                    <a:p>
                      <a:pPr algn="ctr" rtl="1"/>
                      <a:endParaRPr lang="fa-IR" sz="1600" dirty="0">
                        <a:solidFill>
                          <a:schemeClr val="tx1"/>
                        </a:solidFill>
                        <a:cs typeface="B Titr" panose="000007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60000"/>
                        <a:lumOff val="40000"/>
                      </a:schemeClr>
                    </a:solidFill>
                  </a:tcPr>
                </a:tc>
                <a:tc hMerge="1">
                  <a:txBody>
                    <a:bodyPr/>
                    <a:lstStyle/>
                    <a:p>
                      <a:pPr rtl="1"/>
                      <a:endParaRPr lang="fa-IR"/>
                    </a:p>
                  </a:txBody>
                  <a:tcPr/>
                </a:tc>
                <a:tc hMerge="1">
                  <a:txBody>
                    <a:bodyPr/>
                    <a:lstStyle/>
                    <a:p>
                      <a:pPr rtl="1"/>
                      <a:endParaRPr lang="fa-IR"/>
                    </a:p>
                  </a:txBody>
                  <a:tcPr/>
                </a:tc>
                <a:tc hMerge="1">
                  <a:txBody>
                    <a:bodyPr/>
                    <a:lstStyle/>
                    <a:p>
                      <a:pPr algn="ctr" rtl="1"/>
                      <a:endParaRPr lang="fa-IR" sz="16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60000"/>
                        <a:lumOff val="40000"/>
                      </a:schemeClr>
                    </a:solidFill>
                  </a:tcPr>
                </a:tc>
                <a:tc hMerge="1">
                  <a:txBody>
                    <a:bodyPr/>
                    <a:lstStyle/>
                    <a:p>
                      <a:pPr rtl="1"/>
                      <a:endParaRPr lang="fa-IR"/>
                    </a:p>
                  </a:txBody>
                  <a:tcPr/>
                </a:tc>
                <a:extLst>
                  <a:ext uri="{0D108BD9-81ED-4DB2-BD59-A6C34878D82A}">
                    <a16:rowId xmlns:a16="http://schemas.microsoft.com/office/drawing/2014/main" val="10001"/>
                  </a:ext>
                </a:extLst>
              </a:tr>
              <a:tr h="796633">
                <a:tc rowSpan="2">
                  <a:txBody>
                    <a:bodyPr/>
                    <a:lstStyle/>
                    <a:p>
                      <a:pPr algn="ctr" rtl="1"/>
                      <a:endParaRPr lang="fa-IR" sz="1600" dirty="0"/>
                    </a:p>
                    <a:p>
                      <a:pPr algn="ctr" rtl="1"/>
                      <a:r>
                        <a:rPr lang="fa-IR" sz="1600" dirty="0">
                          <a:cs typeface="B Titr" panose="00000700000000000000" pitchFamily="2" charset="-78"/>
                        </a:rPr>
                        <a:t>نام  محصول</a:t>
                      </a:r>
                      <a:endParaRPr lang="fa-IR" sz="16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40000"/>
                        <a:lumOff val="60000"/>
                      </a:schemeClr>
                    </a:solidFill>
                  </a:tcPr>
                </a:tc>
                <a:tc gridSpan="3">
                  <a:txBody>
                    <a:bodyPr/>
                    <a:lstStyle/>
                    <a:p>
                      <a:pPr algn="ctr" rtl="1"/>
                      <a:r>
                        <a:rPr lang="fa-IR" sz="1600" dirty="0">
                          <a:cs typeface="B Titr" panose="00000700000000000000" pitchFamily="2" charset="-78"/>
                        </a:rPr>
                        <a:t>سطح  کشت شده (هکتار)</a:t>
                      </a:r>
                      <a:endParaRPr lang="fa-IR" sz="1600" dirty="0">
                        <a:solidFill>
                          <a:schemeClr val="tx1"/>
                        </a:solidFill>
                        <a:cs typeface="B Titr" panose="000007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40000"/>
                        <a:lumOff val="60000"/>
                      </a:schemeClr>
                    </a:solidFill>
                  </a:tcPr>
                </a:tc>
                <a:tc hMerge="1">
                  <a:txBody>
                    <a:bodyPr/>
                    <a:lstStyle/>
                    <a:p>
                      <a:pPr rtl="1"/>
                      <a:endParaRPr lang="fa-IR"/>
                    </a:p>
                  </a:txBody>
                  <a:tcPr/>
                </a:tc>
                <a:tc hMerge="1">
                  <a:txBody>
                    <a:bodyPr/>
                    <a:lstStyle/>
                    <a:p>
                      <a:pPr rtl="1"/>
                      <a:endParaRPr lang="fa-IR"/>
                    </a:p>
                  </a:txBody>
                  <a:tcPr/>
                </a:tc>
                <a:tc gridSpan="3">
                  <a:txBody>
                    <a:bodyPr/>
                    <a:lstStyle/>
                    <a:p>
                      <a:pPr algn="ctr" rtl="1"/>
                      <a:r>
                        <a:rPr lang="fa-IR" sz="1600" dirty="0">
                          <a:cs typeface="B Titr" panose="00000700000000000000" pitchFamily="2" charset="-78"/>
                        </a:rPr>
                        <a:t>تولید (تن)</a:t>
                      </a:r>
                      <a:endParaRPr lang="fa-IR" sz="1600" dirty="0">
                        <a:solidFill>
                          <a:schemeClr val="tx1"/>
                        </a:solidFill>
                        <a:cs typeface="B Titr" panose="000007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40000"/>
                        <a:lumOff val="60000"/>
                      </a:schemeClr>
                    </a:solidFill>
                  </a:tcPr>
                </a:tc>
                <a:tc hMerge="1">
                  <a:txBody>
                    <a:bodyPr/>
                    <a:lstStyle/>
                    <a:p>
                      <a:pPr rtl="1"/>
                      <a:endParaRPr lang="fa-IR"/>
                    </a:p>
                  </a:txBody>
                  <a:tcPr/>
                </a:tc>
                <a:tc hMerge="1">
                  <a:txBody>
                    <a:bodyPr/>
                    <a:lstStyle/>
                    <a:p>
                      <a:pPr rtl="1"/>
                      <a:endParaRPr lang="fa-IR"/>
                    </a:p>
                  </a:txBody>
                  <a:tcPr/>
                </a:tc>
                <a:tc gridSpan="2">
                  <a:txBody>
                    <a:bodyPr/>
                    <a:lstStyle/>
                    <a:p>
                      <a:pPr algn="ctr" rtl="1"/>
                      <a:r>
                        <a:rPr lang="fa-IR" sz="1600" dirty="0">
                          <a:cs typeface="B Titr" panose="00000700000000000000" pitchFamily="2" charset="-78"/>
                        </a:rPr>
                        <a:t>میانگین عملکرد در هکتار</a:t>
                      </a:r>
                    </a:p>
                    <a:p>
                      <a:pPr algn="ctr" rtl="1"/>
                      <a:r>
                        <a:rPr lang="fa-IR" sz="1600" dirty="0">
                          <a:cs typeface="B Titr" panose="00000700000000000000" pitchFamily="2" charset="-78"/>
                        </a:rPr>
                        <a:t>(کیلوگرم در هکتار)</a:t>
                      </a:r>
                      <a:endParaRPr lang="fa-IR" sz="16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40000"/>
                        <a:lumOff val="60000"/>
                      </a:schemeClr>
                    </a:solidFill>
                  </a:tcPr>
                </a:tc>
                <a:tc hMerge="1">
                  <a:txBody>
                    <a:bodyPr/>
                    <a:lstStyle/>
                    <a:p>
                      <a:pPr rtl="1"/>
                      <a:endParaRPr lang="fa-IR"/>
                    </a:p>
                  </a:txBody>
                  <a:tcPr/>
                </a:tc>
                <a:extLst>
                  <a:ext uri="{0D108BD9-81ED-4DB2-BD59-A6C34878D82A}">
                    <a16:rowId xmlns:a16="http://schemas.microsoft.com/office/drawing/2014/main" val="10000"/>
                  </a:ext>
                </a:extLst>
              </a:tr>
              <a:tr h="319922">
                <a:tc vMerge="1">
                  <a:txBody>
                    <a:bodyPr/>
                    <a:lstStyle/>
                    <a:p>
                      <a:pPr algn="ctr" rtl="1"/>
                      <a:endParaRPr lang="fa-IR" sz="18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slope"/>
                      <a:lightRig rig="flood" dir="t"/>
                    </a:cell3D>
                  </a:tcPr>
                </a:tc>
                <a:tc>
                  <a:txBody>
                    <a:bodyPr/>
                    <a:lstStyle/>
                    <a:p>
                      <a:pPr algn="ctr" rtl="1"/>
                      <a:r>
                        <a:rPr lang="fa-IR" sz="1600" dirty="0">
                          <a:cs typeface="B Titr" panose="00000700000000000000" pitchFamily="2" charset="-78"/>
                        </a:rPr>
                        <a:t>آبی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40000"/>
                        <a:lumOff val="60000"/>
                      </a:schemeClr>
                    </a:solidFill>
                  </a:tcPr>
                </a:tc>
                <a:tc>
                  <a:txBody>
                    <a:bodyPr/>
                    <a:lstStyle/>
                    <a:p>
                      <a:pPr algn="ctr" rtl="1"/>
                      <a:r>
                        <a:rPr lang="fa-IR" sz="1600" dirty="0">
                          <a:cs typeface="B Titr" panose="00000700000000000000" pitchFamily="2" charset="-78"/>
                        </a:rPr>
                        <a:t>دیم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40000"/>
                        <a:lumOff val="60000"/>
                      </a:schemeClr>
                    </a:solidFill>
                  </a:tcPr>
                </a:tc>
                <a:tc>
                  <a:txBody>
                    <a:bodyPr/>
                    <a:lstStyle/>
                    <a:p>
                      <a:pPr algn="ctr" rtl="1"/>
                      <a:r>
                        <a:rPr lang="fa-IR" sz="1600" dirty="0">
                          <a:cs typeface="B Titr" panose="00000700000000000000" pitchFamily="2" charset="-78"/>
                        </a:rPr>
                        <a:t>جمع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40000"/>
                        <a:lumOff val="60000"/>
                      </a:schemeClr>
                    </a:solidFill>
                  </a:tcPr>
                </a:tc>
                <a:tc>
                  <a:txBody>
                    <a:bodyPr/>
                    <a:lstStyle/>
                    <a:p>
                      <a:pPr algn="ctr" rtl="1"/>
                      <a:r>
                        <a:rPr lang="fa-IR" sz="1600" dirty="0">
                          <a:cs typeface="B Titr" panose="00000700000000000000" pitchFamily="2" charset="-78"/>
                        </a:rPr>
                        <a:t>آبی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40000"/>
                        <a:lumOff val="60000"/>
                      </a:schemeClr>
                    </a:solidFill>
                  </a:tcPr>
                </a:tc>
                <a:tc>
                  <a:txBody>
                    <a:bodyPr/>
                    <a:lstStyle/>
                    <a:p>
                      <a:pPr algn="ctr" rtl="1"/>
                      <a:r>
                        <a:rPr lang="fa-IR" sz="1600" dirty="0">
                          <a:cs typeface="B Titr" panose="00000700000000000000" pitchFamily="2" charset="-78"/>
                        </a:rPr>
                        <a:t>دیم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40000"/>
                        <a:lumOff val="60000"/>
                      </a:schemeClr>
                    </a:solidFill>
                  </a:tcPr>
                </a:tc>
                <a:tc>
                  <a:txBody>
                    <a:bodyPr/>
                    <a:lstStyle/>
                    <a:p>
                      <a:pPr algn="ctr" rtl="1"/>
                      <a:r>
                        <a:rPr lang="fa-IR" sz="1600" dirty="0">
                          <a:cs typeface="B Titr" panose="00000700000000000000" pitchFamily="2" charset="-78"/>
                        </a:rPr>
                        <a:t>جمع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40000"/>
                        <a:lumOff val="60000"/>
                      </a:schemeClr>
                    </a:solidFill>
                  </a:tcPr>
                </a:tc>
                <a:tc>
                  <a:txBody>
                    <a:bodyPr/>
                    <a:lstStyle/>
                    <a:p>
                      <a:pPr algn="ctr" rtl="1"/>
                      <a:r>
                        <a:rPr lang="fa-IR" sz="1600" dirty="0">
                          <a:cs typeface="B Titr" panose="00000700000000000000" pitchFamily="2" charset="-78"/>
                        </a:rPr>
                        <a:t>آبی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40000"/>
                        <a:lumOff val="60000"/>
                      </a:schemeClr>
                    </a:solidFill>
                  </a:tcPr>
                </a:tc>
                <a:tc>
                  <a:txBody>
                    <a:bodyPr/>
                    <a:lstStyle/>
                    <a:p>
                      <a:pPr algn="ctr" rtl="1"/>
                      <a:r>
                        <a:rPr lang="fa-IR" sz="1600" dirty="0">
                          <a:cs typeface="B Titr" panose="00000700000000000000" pitchFamily="2" charset="-78"/>
                        </a:rPr>
                        <a:t>دیم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40000"/>
                        <a:lumOff val="60000"/>
                      </a:schemeClr>
                    </a:solidFill>
                  </a:tcPr>
                </a:tc>
                <a:extLst>
                  <a:ext uri="{0D108BD9-81ED-4DB2-BD59-A6C34878D82A}">
                    <a16:rowId xmlns:a16="http://schemas.microsoft.com/office/drawing/2014/main" val="10002"/>
                  </a:ext>
                </a:extLst>
              </a:tr>
              <a:tr h="268377">
                <a:tc>
                  <a:txBody>
                    <a:bodyPr/>
                    <a:lstStyle/>
                    <a:p>
                      <a:pPr algn="ctr" rtl="1" fontAlgn="ctr"/>
                      <a:r>
                        <a:rPr lang="fa-IR" sz="1000" b="1" i="0" u="none" strike="noStrike" dirty="0" smtClean="0">
                          <a:solidFill>
                            <a:srgbClr val="000000"/>
                          </a:solidFill>
                          <a:effectLst/>
                          <a:latin typeface="B Titr"/>
                          <a:cs typeface="B Titr" panose="00000700000000000000" pitchFamily="2" charset="-78"/>
                        </a:rPr>
                        <a:t>انار</a:t>
                      </a:r>
                      <a:endParaRPr lang="fa-IR" sz="1000" b="1" i="0" u="none" strike="noStrike" dirty="0">
                        <a:solidFill>
                          <a:srgbClr val="000000"/>
                        </a:solidFill>
                        <a:effectLst/>
                        <a:latin typeface="B Titr"/>
                        <a:cs typeface="B Titr" panose="00000700000000000000" pitchFamily="2" charset="-7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10800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a:r>
                        <a:rPr lang="fa-IR" sz="1050" dirty="0" smtClean="0">
                          <a:cs typeface="B Titr" panose="00000700000000000000" pitchFamily="2" charset="-78"/>
                        </a:rPr>
                        <a:t>10800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170000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170000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15000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extLst>
                  <a:ext uri="{0D108BD9-81ED-4DB2-BD59-A6C34878D82A}">
                    <a16:rowId xmlns:a16="http://schemas.microsoft.com/office/drawing/2014/main" val="10003"/>
                  </a:ext>
                </a:extLst>
              </a:tr>
              <a:tr h="268377">
                <a:tc>
                  <a:txBody>
                    <a:bodyPr/>
                    <a:lstStyle/>
                    <a:p>
                      <a:pPr algn="ctr" rtl="1" fontAlgn="ctr"/>
                      <a:r>
                        <a:rPr lang="fa-IR" sz="1000" b="1" i="0" u="none" strike="noStrike" dirty="0" smtClean="0">
                          <a:solidFill>
                            <a:srgbClr val="000000"/>
                          </a:solidFill>
                          <a:effectLst/>
                          <a:latin typeface="B Titr"/>
                          <a:cs typeface="B Titr" panose="00000700000000000000" pitchFamily="2" charset="-78"/>
                        </a:rPr>
                        <a:t>انگور</a:t>
                      </a:r>
                      <a:endParaRPr lang="fa-IR" sz="1000" b="1" i="0" u="none" strike="noStrike" dirty="0">
                        <a:solidFill>
                          <a:srgbClr val="000000"/>
                        </a:solidFill>
                        <a:effectLst/>
                        <a:latin typeface="B Titr"/>
                        <a:cs typeface="B Titr" panose="00000700000000000000" pitchFamily="2" charset="-7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16800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r>
                        <a:rPr lang="fa-IR" sz="1050" dirty="0" smtClean="0">
                          <a:cs typeface="B Titr" panose="00000700000000000000" pitchFamily="2" charset="-78"/>
                        </a:rPr>
                        <a:t>16900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200000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200100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12000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1600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04"/>
                  </a:ext>
                </a:extLst>
              </a:tr>
              <a:tr h="268377">
                <a:tc>
                  <a:txBody>
                    <a:bodyPr/>
                    <a:lstStyle/>
                    <a:p>
                      <a:pPr algn="ctr" rtl="1" fontAlgn="ctr"/>
                      <a:r>
                        <a:rPr lang="fa-IR" sz="1000" b="1" i="0" u="none" strike="noStrike" dirty="0" smtClean="0">
                          <a:solidFill>
                            <a:srgbClr val="000000"/>
                          </a:solidFill>
                          <a:effectLst/>
                          <a:latin typeface="B Titr"/>
                          <a:cs typeface="B Titr" panose="00000700000000000000" pitchFamily="2" charset="-78"/>
                        </a:rPr>
                        <a:t>پسته</a:t>
                      </a:r>
                      <a:endParaRPr lang="fa-IR" sz="1000" b="1" i="0" u="none" strike="noStrike" dirty="0">
                        <a:solidFill>
                          <a:srgbClr val="000000"/>
                        </a:solidFill>
                        <a:effectLst/>
                        <a:latin typeface="B Titr"/>
                        <a:cs typeface="B Titr" panose="00000700000000000000" pitchFamily="2" charset="-7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14000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a:r>
                        <a:rPr lang="fa-IR" sz="1050" dirty="0" smtClean="0">
                          <a:cs typeface="B Titr" panose="00000700000000000000" pitchFamily="2" charset="-78"/>
                        </a:rPr>
                        <a:t>14000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16000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00" dirty="0" smtClean="0">
                          <a:cs typeface="B Titr" panose="00000700000000000000" pitchFamily="2" charset="-78"/>
                        </a:rPr>
                        <a:t>0</a:t>
                      </a:r>
                      <a:endParaRPr lang="fa-IR" sz="1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16000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1300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extLst>
                  <a:ext uri="{0D108BD9-81ED-4DB2-BD59-A6C34878D82A}">
                    <a16:rowId xmlns:a16="http://schemas.microsoft.com/office/drawing/2014/main" val="10005"/>
                  </a:ext>
                </a:extLst>
              </a:tr>
              <a:tr h="268377">
                <a:tc>
                  <a:txBody>
                    <a:bodyPr/>
                    <a:lstStyle/>
                    <a:p>
                      <a:pPr algn="ctr" rtl="1" fontAlgn="ctr"/>
                      <a:r>
                        <a:rPr lang="fa-IR" sz="1000" b="1" i="0" u="none" strike="noStrike" dirty="0" smtClean="0">
                          <a:solidFill>
                            <a:srgbClr val="000000"/>
                          </a:solidFill>
                          <a:effectLst/>
                          <a:latin typeface="B Titr"/>
                          <a:cs typeface="B Titr" panose="00000700000000000000" pitchFamily="2" charset="-78"/>
                        </a:rPr>
                        <a:t>سیب</a:t>
                      </a:r>
                      <a:endParaRPr lang="fa-IR" sz="1000" b="1" i="0" u="none" strike="noStrike" dirty="0">
                        <a:solidFill>
                          <a:srgbClr val="000000"/>
                        </a:solidFill>
                        <a:effectLst/>
                        <a:latin typeface="B Titr"/>
                        <a:cs typeface="B Titr" panose="00000700000000000000" pitchFamily="2" charset="-7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4200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r>
                        <a:rPr lang="fa-IR" sz="1050" dirty="0" smtClean="0">
                          <a:cs typeface="B Titr" panose="00000700000000000000" pitchFamily="2" charset="-78"/>
                        </a:rPr>
                        <a:t>4200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54000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54000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15000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08"/>
                  </a:ext>
                </a:extLst>
              </a:tr>
              <a:tr h="268377">
                <a:tc>
                  <a:txBody>
                    <a:bodyPr/>
                    <a:lstStyle/>
                    <a:p>
                      <a:pPr algn="ctr" rtl="1" fontAlgn="ctr"/>
                      <a:r>
                        <a:rPr lang="fa-IR" sz="1000" b="1" i="0" u="none" strike="noStrike" dirty="0" smtClean="0">
                          <a:solidFill>
                            <a:srgbClr val="000000"/>
                          </a:solidFill>
                          <a:effectLst/>
                          <a:latin typeface="B Titr"/>
                          <a:cs typeface="B Titr" panose="00000700000000000000" pitchFamily="2" charset="-78"/>
                        </a:rPr>
                        <a:t>زعفران</a:t>
                      </a:r>
                      <a:endParaRPr lang="fa-IR" sz="1000" b="1" i="0" u="none" strike="noStrike" dirty="0">
                        <a:solidFill>
                          <a:srgbClr val="000000"/>
                        </a:solidFill>
                        <a:effectLst/>
                        <a:latin typeface="B Titr"/>
                        <a:cs typeface="B Titr" panose="00000700000000000000" pitchFamily="2" charset="-7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marL="0" marR="0" indent="0" algn="ctr" defTabSz="1219110" rtl="1" eaLnBrk="1" fontAlgn="auto" latinLnBrk="0" hangingPunct="1">
                        <a:lnSpc>
                          <a:spcPct val="100000"/>
                        </a:lnSpc>
                        <a:spcBef>
                          <a:spcPts val="0"/>
                        </a:spcBef>
                        <a:spcAft>
                          <a:spcPts val="0"/>
                        </a:spcAft>
                        <a:buClrTx/>
                        <a:buSzTx/>
                        <a:buFontTx/>
                        <a:buNone/>
                        <a:tabLst/>
                        <a:defRPr/>
                      </a:pPr>
                      <a:r>
                        <a:rPr lang="fa-IR" sz="1050" dirty="0" smtClean="0">
                          <a:cs typeface="B Titr" panose="00000700000000000000" pitchFamily="2" charset="-78"/>
                        </a:rPr>
                        <a:t>500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a:r>
                        <a:rPr lang="fa-IR" sz="1050" dirty="0" smtClean="0">
                          <a:cs typeface="B Titr" panose="00000700000000000000" pitchFamily="2" charset="-78"/>
                        </a:rPr>
                        <a:t>500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1.7</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1.7</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4</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extLst>
                  <a:ext uri="{0D108BD9-81ED-4DB2-BD59-A6C34878D82A}">
                    <a16:rowId xmlns:a16="http://schemas.microsoft.com/office/drawing/2014/main" val="10009"/>
                  </a:ext>
                </a:extLst>
              </a:tr>
              <a:tr h="268377">
                <a:tc>
                  <a:txBody>
                    <a:bodyPr/>
                    <a:lstStyle/>
                    <a:p>
                      <a:pPr algn="ctr"/>
                      <a:r>
                        <a:rPr lang="fa-IR" sz="1000" b="1" i="0" u="none" strike="noStrike" kern="1200" dirty="0" smtClean="0">
                          <a:solidFill>
                            <a:srgbClr val="000000"/>
                          </a:solidFill>
                          <a:effectLst/>
                          <a:latin typeface="B Titr"/>
                          <a:ea typeface="+mn-ea"/>
                          <a:cs typeface="B Titr" panose="00000700000000000000" pitchFamily="2" charset="-78"/>
                        </a:rPr>
                        <a:t>گل محمدی</a:t>
                      </a:r>
                      <a:endParaRPr lang="fa-IR" sz="1000" b="1" i="0" u="none" strike="noStrike" kern="1200" dirty="0">
                        <a:solidFill>
                          <a:srgbClr val="000000"/>
                        </a:solidFill>
                        <a:effectLst/>
                        <a:latin typeface="B Titr"/>
                        <a:ea typeface="+mn-ea"/>
                        <a:cs typeface="B Titr" panose="00000700000000000000" pitchFamily="2" charset="-7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r>
                        <a:rPr lang="fa-IR" sz="1000" dirty="0" smtClean="0"/>
                        <a:t>1300</a:t>
                      </a:r>
                      <a:endParaRPr lang="fa-IR"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r>
                        <a:rPr lang="fa-IR" sz="1000" dirty="0" smtClean="0"/>
                        <a:t>100</a:t>
                      </a:r>
                      <a:endParaRPr lang="fa-IR"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r>
                        <a:rPr lang="fa-IR" sz="1000" dirty="0" smtClean="0"/>
                        <a:t>1400</a:t>
                      </a:r>
                      <a:endParaRPr lang="fa-IR"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r>
                        <a:rPr lang="fa-IR" sz="1000" dirty="0" smtClean="0"/>
                        <a:t>3900</a:t>
                      </a:r>
                      <a:endParaRPr lang="fa-IR"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r>
                        <a:rPr lang="fa-IR" sz="1000" dirty="0" smtClean="0"/>
                        <a:t>100</a:t>
                      </a:r>
                      <a:endParaRPr lang="fa-IR"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r>
                        <a:rPr lang="fa-IR" sz="1000" dirty="0" smtClean="0"/>
                        <a:t>4000</a:t>
                      </a:r>
                      <a:endParaRPr lang="fa-IR"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r>
                        <a:rPr lang="fa-IR" sz="1000" dirty="0" smtClean="0"/>
                        <a:t>3000</a:t>
                      </a:r>
                      <a:endParaRPr lang="fa-IR"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00" dirty="0" smtClean="0">
                          <a:cs typeface="B Titr" panose="00000700000000000000" pitchFamily="2" charset="-78"/>
                        </a:rPr>
                        <a:t>1000</a:t>
                      </a:r>
                      <a:endParaRPr lang="fa-IR" sz="1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10"/>
                  </a:ext>
                </a:extLst>
              </a:tr>
              <a:tr h="268377">
                <a:tc>
                  <a:txBody>
                    <a:bodyPr/>
                    <a:lstStyle/>
                    <a:p>
                      <a:pPr algn="ctr" rtl="1" fontAlgn="ctr"/>
                      <a:r>
                        <a:rPr lang="fa-IR" sz="1000" b="1" i="0" u="none" strike="noStrike" dirty="0" smtClean="0">
                          <a:solidFill>
                            <a:srgbClr val="000000"/>
                          </a:solidFill>
                          <a:effectLst/>
                          <a:latin typeface="B Titr"/>
                          <a:cs typeface="B Titr" panose="00000700000000000000" pitchFamily="2" charset="-78"/>
                        </a:rPr>
                        <a:t>گل</a:t>
                      </a:r>
                      <a:r>
                        <a:rPr lang="fa-IR" sz="1000" b="1" i="0" u="none" strike="noStrike" baseline="0" dirty="0" smtClean="0">
                          <a:solidFill>
                            <a:srgbClr val="000000"/>
                          </a:solidFill>
                          <a:effectLst/>
                          <a:latin typeface="B Titr"/>
                          <a:cs typeface="B Titr" panose="00000700000000000000" pitchFamily="2" charset="-78"/>
                        </a:rPr>
                        <a:t> و گیاه زینتی</a:t>
                      </a:r>
                      <a:endParaRPr lang="fa-IR" sz="1000" b="1" i="0" u="none" strike="noStrike" dirty="0">
                        <a:solidFill>
                          <a:srgbClr val="000000"/>
                        </a:solidFill>
                        <a:effectLst/>
                        <a:latin typeface="B Titr"/>
                        <a:cs typeface="B Titr" panose="00000700000000000000" pitchFamily="2" charset="-7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1150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a:r>
                        <a:rPr lang="fa-IR" sz="1050" dirty="0" smtClean="0">
                          <a:cs typeface="B Titr" panose="00000700000000000000" pitchFamily="2" charset="-78"/>
                        </a:rPr>
                        <a:t>1140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274میلیون شاخه</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274میلیون شاخه</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110شاخه در متر مربع</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extLst>
                  <a:ext uri="{0D108BD9-81ED-4DB2-BD59-A6C34878D82A}">
                    <a16:rowId xmlns:a16="http://schemas.microsoft.com/office/drawing/2014/main" val="10011"/>
                  </a:ext>
                </a:extLst>
              </a:tr>
              <a:tr h="268377">
                <a:tc>
                  <a:txBody>
                    <a:bodyPr/>
                    <a:lstStyle/>
                    <a:p>
                      <a:pPr algn="ctr" rtl="1" fontAlgn="ctr"/>
                      <a:r>
                        <a:rPr lang="fa-IR" sz="1000" b="1" i="0" u="none" strike="noStrike" dirty="0" smtClean="0">
                          <a:solidFill>
                            <a:srgbClr val="000000"/>
                          </a:solidFill>
                          <a:effectLst/>
                          <a:latin typeface="B Titr"/>
                          <a:cs typeface="B Titr" panose="00000700000000000000" pitchFamily="2" charset="-78"/>
                        </a:rPr>
                        <a:t>گیاهان دارویی</a:t>
                      </a:r>
                      <a:endParaRPr lang="fa-IR" sz="1000" b="1" i="0" u="none" strike="noStrike" dirty="0">
                        <a:solidFill>
                          <a:srgbClr val="000000"/>
                        </a:solidFill>
                        <a:effectLst/>
                        <a:latin typeface="B Titr"/>
                        <a:cs typeface="B Titr" panose="00000700000000000000" pitchFamily="2" charset="-7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550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1250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r>
                        <a:rPr lang="fa-IR" sz="1050" dirty="0" smtClean="0">
                          <a:cs typeface="B Titr" panose="00000700000000000000" pitchFamily="2" charset="-78"/>
                        </a:rPr>
                        <a:t>1800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400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2400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1500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700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12"/>
                  </a:ext>
                </a:extLst>
              </a:tr>
              <a:tr h="268377">
                <a:tc>
                  <a:txBody>
                    <a:bodyPr/>
                    <a:lstStyle/>
                    <a:p>
                      <a:pPr algn="ctr" rtl="1" fontAlgn="ctr"/>
                      <a:endParaRPr lang="fa-IR" sz="1000" b="1" i="0" u="none" strike="noStrike" dirty="0">
                        <a:solidFill>
                          <a:srgbClr val="000000"/>
                        </a:solidFill>
                        <a:effectLst/>
                        <a:latin typeface="B Titr"/>
                        <a:cs typeface="B Titr" panose="00000700000000000000" pitchFamily="2" charset="-7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extLst>
                  <a:ext uri="{0D108BD9-81ED-4DB2-BD59-A6C34878D82A}">
                    <a16:rowId xmlns:a16="http://schemas.microsoft.com/office/drawing/2014/main" val="10013"/>
                  </a:ext>
                </a:extLst>
              </a:tr>
              <a:tr h="268377">
                <a:tc>
                  <a:txBody>
                    <a:bodyPr/>
                    <a:lstStyle/>
                    <a:p>
                      <a:pPr algn="ctr" rtl="1" fontAlgn="ctr"/>
                      <a:endParaRPr lang="fa-IR" sz="1000" b="1" i="0" u="none" strike="noStrike">
                        <a:solidFill>
                          <a:srgbClr val="000000"/>
                        </a:solidFill>
                        <a:effectLst/>
                        <a:latin typeface="B Titr"/>
                        <a:cs typeface="B Titr" panose="00000700000000000000" pitchFamily="2" charset="-7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14"/>
                  </a:ext>
                </a:extLst>
              </a:tr>
              <a:tr h="268377">
                <a:tc>
                  <a:txBody>
                    <a:bodyPr/>
                    <a:lstStyle/>
                    <a:p>
                      <a:pPr algn="ctr" rtl="1" fontAlgn="ctr"/>
                      <a:endParaRPr lang="fa-IR" sz="1000" b="1" i="0" u="none" strike="noStrike" dirty="0">
                        <a:solidFill>
                          <a:srgbClr val="000000"/>
                        </a:solidFill>
                        <a:effectLst/>
                        <a:latin typeface="B Titr"/>
                        <a:cs typeface="B Titr" panose="00000700000000000000" pitchFamily="2" charset="-7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endParaRPr lang="fa-IR" sz="1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6">
                        <a:lumMod val="20000"/>
                        <a:lumOff val="80000"/>
                      </a:schemeClr>
                    </a:solidFill>
                  </a:tcPr>
                </a:tc>
                <a:extLst>
                  <a:ext uri="{0D108BD9-81ED-4DB2-BD59-A6C34878D82A}">
                    <a16:rowId xmlns:a16="http://schemas.microsoft.com/office/drawing/2014/main" val="10015"/>
                  </a:ext>
                </a:extLst>
              </a:tr>
              <a:tr h="268377">
                <a:tc>
                  <a:txBody>
                    <a:bodyPr/>
                    <a:lstStyle/>
                    <a:p>
                      <a:pPr algn="ctr" rtl="1" fontAlgn="ctr"/>
                      <a:endParaRPr lang="fa-IR" sz="1000" b="1" i="0" u="none" strike="noStrike" dirty="0">
                        <a:solidFill>
                          <a:srgbClr val="000000"/>
                        </a:solidFill>
                        <a:effectLst/>
                        <a:latin typeface="B Titr"/>
                        <a:cs typeface="B Titr" panose="00000700000000000000" pitchFamily="2" charset="-7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endParaRPr lang="fa-IR" sz="1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16"/>
                  </a:ext>
                </a:extLst>
              </a:tr>
            </a:tbl>
          </a:graphicData>
        </a:graphic>
      </p:graphicFrame>
      <p:sp>
        <p:nvSpPr>
          <p:cNvPr id="7" name="Content Placeholder 4"/>
          <p:cNvSpPr txBox="1">
            <a:spLocks/>
          </p:cNvSpPr>
          <p:nvPr/>
        </p:nvSpPr>
        <p:spPr>
          <a:xfrm>
            <a:off x="1061157" y="1"/>
            <a:ext cx="10216444" cy="808480"/>
          </a:xfrm>
          <a:prstGeom prst="roundRect">
            <a:avLst/>
          </a:prstGeom>
          <a:solidFill>
            <a:schemeClr val="accent4">
              <a:lumMod val="60000"/>
              <a:lumOff val="4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lIns="121706" tIns="60853" rIns="121706" bIns="60853" rtlCol="1" anchor="ctr">
            <a:noAutofit/>
          </a:bodyPr>
          <a:lstStyle>
            <a:lvl1pPr marL="30477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900" kern="1200">
                <a:solidFill>
                  <a:schemeClr val="tx1">
                    <a:lumMod val="75000"/>
                    <a:lumOff val="25000"/>
                  </a:schemeClr>
                </a:solidFill>
                <a:latin typeface="+mn-lt"/>
                <a:ea typeface="+mn-ea"/>
                <a:cs typeface="+mn-cs"/>
              </a:defRPr>
            </a:lvl1pPr>
            <a:lvl2pPr marL="73146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700" kern="1200">
                <a:solidFill>
                  <a:schemeClr val="tx1">
                    <a:lumMod val="75000"/>
                    <a:lumOff val="25000"/>
                  </a:schemeClr>
                </a:solidFill>
                <a:latin typeface="+mn-lt"/>
                <a:ea typeface="+mn-ea"/>
                <a:cs typeface="+mn-cs"/>
              </a:defRPr>
            </a:lvl2pPr>
            <a:lvl3pPr marL="1097199"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400" kern="1200">
                <a:solidFill>
                  <a:schemeClr val="tx1">
                    <a:lumMod val="75000"/>
                    <a:lumOff val="25000"/>
                  </a:schemeClr>
                </a:solidFill>
                <a:latin typeface="+mn-lt"/>
                <a:ea typeface="+mn-ea"/>
                <a:cs typeface="+mn-cs"/>
              </a:defRPr>
            </a:lvl3pPr>
            <a:lvl4pPr marL="1462930"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100" kern="1200">
                <a:solidFill>
                  <a:schemeClr val="tx1">
                    <a:lumMod val="75000"/>
                    <a:lumOff val="25000"/>
                  </a:schemeClr>
                </a:solidFill>
                <a:latin typeface="+mn-lt"/>
                <a:ea typeface="+mn-ea"/>
                <a:cs typeface="+mn-cs"/>
              </a:defRPr>
            </a:lvl4pPr>
            <a:lvl5pPr marL="185304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5pPr>
            <a:lvl6pPr marL="2218779"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6pPr>
            <a:lvl7pPr marL="2621084"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7pPr>
            <a:lvl8pPr marL="3047772"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8pPr>
            <a:lvl9pPr marL="3450078"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9pPr>
          </a:lstStyle>
          <a:p>
            <a:pPr marL="60953" marR="0" lvl="0" indent="0" algn="ctr" defTabSz="1218870" rtl="1" eaLnBrk="1" fontAlgn="auto" latinLnBrk="0" hangingPunct="1">
              <a:lnSpc>
                <a:spcPct val="100000"/>
              </a:lnSpc>
              <a:spcBef>
                <a:spcPct val="20000"/>
              </a:spcBef>
              <a:spcAft>
                <a:spcPts val="400"/>
              </a:spcAft>
              <a:buClr>
                <a:srgbClr val="F14124">
                  <a:lumMod val="75000"/>
                </a:srgbClr>
              </a:buClr>
              <a:buSzPct val="130000"/>
              <a:buFont typeface="Georgia" pitchFamily="18" charset="0"/>
              <a:buNone/>
              <a:tabLst/>
              <a:defRPr/>
            </a:pPr>
            <a:r>
              <a:rPr kumimoji="0" lang="fa-IR" sz="2800" b="0" i="0" u="none" strike="noStrike" kern="0" cap="none" spc="0" normalizeH="0" baseline="0" noProof="0" dirty="0">
                <a:ln>
                  <a:noFill/>
                </a:ln>
                <a:solidFill>
                  <a:sysClr val="windowText" lastClr="000000"/>
                </a:solidFill>
                <a:effectLst/>
                <a:uLnTx/>
                <a:uFillTx/>
                <a:latin typeface="Calibri"/>
                <a:ea typeface="+mn-ea"/>
                <a:cs typeface="B Titr" panose="00000700000000000000" pitchFamily="2" charset="-78"/>
              </a:rPr>
              <a:t>وضعیت بخش  باغبانی، گلخانه و محصولات عمده باغی استان </a:t>
            </a:r>
            <a:r>
              <a:rPr kumimoji="0" lang="fa-IR" sz="2800" b="0" i="0" u="none" strike="noStrike" kern="0" cap="none" spc="0" normalizeH="0" baseline="0" noProof="0" dirty="0" smtClean="0">
                <a:ln>
                  <a:noFill/>
                </a:ln>
                <a:solidFill>
                  <a:sysClr val="windowText" lastClr="000000"/>
                </a:solidFill>
                <a:effectLst/>
                <a:uLnTx/>
                <a:uFillTx/>
                <a:latin typeface="Calibri"/>
                <a:ea typeface="+mn-ea"/>
                <a:cs typeface="B Titr" panose="00000700000000000000" pitchFamily="2" charset="-78"/>
              </a:rPr>
              <a:t>مرکزی در </a:t>
            </a:r>
            <a:r>
              <a:rPr kumimoji="0" lang="fa-IR" sz="2800" b="0" i="0" u="none" strike="noStrike" kern="0" cap="none" spc="0" normalizeH="0" baseline="0" noProof="0" dirty="0">
                <a:ln>
                  <a:noFill/>
                </a:ln>
                <a:solidFill>
                  <a:sysClr val="windowText" lastClr="000000"/>
                </a:solidFill>
                <a:effectLst/>
                <a:uLnTx/>
                <a:uFillTx/>
                <a:latin typeface="Calibri"/>
                <a:ea typeface="+mn-ea"/>
                <a:cs typeface="B Titr" panose="00000700000000000000" pitchFamily="2" charset="-78"/>
              </a:rPr>
              <a:t>سال 1401 </a:t>
            </a:r>
          </a:p>
        </p:txBody>
      </p:sp>
      <p:sp>
        <p:nvSpPr>
          <p:cNvPr id="9" name="Rounded Rectangle 8"/>
          <p:cNvSpPr/>
          <p:nvPr/>
        </p:nvSpPr>
        <p:spPr>
          <a:xfrm>
            <a:off x="3997569" y="6518889"/>
            <a:ext cx="4013200" cy="328913"/>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marL="0" marR="0" lvl="0" indent="0" algn="ctr" defTabSz="914241" rtl="1" eaLnBrk="1" fontAlgn="auto" latinLnBrk="0" hangingPunct="1">
              <a:lnSpc>
                <a:spcPct val="100000"/>
              </a:lnSpc>
              <a:spcBef>
                <a:spcPts val="0"/>
              </a:spcBef>
              <a:spcAft>
                <a:spcPts val="0"/>
              </a:spcAft>
              <a:buClrTx/>
              <a:buSzTx/>
              <a:buFontTx/>
              <a:buNone/>
              <a:tabLst/>
              <a:defRPr/>
            </a:pPr>
            <a:endParaRPr kumimoji="0" lang="fa-IR" sz="1600" b="0" i="0" u="none" strike="noStrike" kern="0" cap="none" spc="0" normalizeH="0" baseline="0" noProof="0" dirty="0">
              <a:ln>
                <a:noFill/>
              </a:ln>
              <a:solidFill>
                <a:prstClr val="black"/>
              </a:solidFill>
              <a:effectLst/>
              <a:uLnTx/>
              <a:uFillTx/>
              <a:latin typeface="Trebuchet MS"/>
              <a:ea typeface="+mn-ea"/>
              <a:cs typeface="B Titr" panose="00000700000000000000" pitchFamily="2" charset="-78"/>
            </a:endParaRPr>
          </a:p>
          <a:p>
            <a:pPr marL="0" marR="0" lvl="0" indent="0" algn="r" defTabSz="914241" rtl="1" eaLnBrk="1" fontAlgn="auto" latinLnBrk="0" hangingPunct="1">
              <a:lnSpc>
                <a:spcPct val="100000"/>
              </a:lnSpc>
              <a:spcBef>
                <a:spcPts val="0"/>
              </a:spcBef>
              <a:spcAft>
                <a:spcPts val="0"/>
              </a:spcAft>
              <a:buClrTx/>
              <a:buSzTx/>
              <a:buFontTx/>
              <a:buNone/>
              <a:tabLst/>
              <a:defRPr/>
            </a:pPr>
            <a:endParaRPr kumimoji="0" lang="fa-IR" sz="1600" b="0" i="0" u="none" strike="noStrike" kern="0" cap="none" spc="0" normalizeH="0" baseline="0" noProof="0" dirty="0">
              <a:ln>
                <a:noFill/>
              </a:ln>
              <a:solidFill>
                <a:prstClr val="black"/>
              </a:solidFill>
              <a:effectLst/>
              <a:uLnTx/>
              <a:uFillTx/>
              <a:latin typeface="Trebuchet MS"/>
              <a:ea typeface="+mn-ea"/>
              <a:cs typeface="B Titr" panose="00000700000000000000" pitchFamily="2" charset="-78"/>
            </a:endParaRPr>
          </a:p>
          <a:p>
            <a:pPr marL="0" marR="0" lvl="0" indent="0" algn="r" defTabSz="914241" rtl="1" eaLnBrk="1" fontAlgn="auto" latinLnBrk="0" hangingPunct="1">
              <a:lnSpc>
                <a:spcPct val="100000"/>
              </a:lnSpc>
              <a:spcBef>
                <a:spcPts val="0"/>
              </a:spcBef>
              <a:spcAft>
                <a:spcPts val="0"/>
              </a:spcAft>
              <a:buClrTx/>
              <a:buSzTx/>
              <a:buFontTx/>
              <a:buNone/>
              <a:tabLst/>
              <a:defRPr/>
            </a:pPr>
            <a:r>
              <a:rPr kumimoji="0" lang="fa-IR" sz="1600" b="0" i="0" u="none" strike="noStrike" kern="0" cap="none" spc="0" normalizeH="0" baseline="0" noProof="0" dirty="0">
                <a:ln>
                  <a:noFill/>
                </a:ln>
                <a:solidFill>
                  <a:prstClr val="black"/>
                </a:solidFill>
                <a:effectLst/>
                <a:uLnTx/>
                <a:uFillTx/>
                <a:latin typeface="Trebuchet MS"/>
                <a:ea typeface="+mn-ea"/>
                <a:cs typeface="B Titr" panose="00000700000000000000" pitchFamily="2" charset="-78"/>
              </a:rPr>
              <a:t>منبع: آمارنامه محصولات کشاورزی 1401</a:t>
            </a:r>
          </a:p>
          <a:p>
            <a:pPr marL="0" marR="0" lvl="0" indent="0" algn="ctr" defTabSz="914241" rtl="1" eaLnBrk="1" fontAlgn="auto" latinLnBrk="0" hangingPunct="1">
              <a:lnSpc>
                <a:spcPct val="100000"/>
              </a:lnSpc>
              <a:spcBef>
                <a:spcPts val="0"/>
              </a:spcBef>
              <a:spcAft>
                <a:spcPts val="0"/>
              </a:spcAft>
              <a:buClrTx/>
              <a:buSzTx/>
              <a:buFontTx/>
              <a:buNone/>
              <a:tabLst/>
              <a:defRPr/>
            </a:pPr>
            <a:endParaRPr kumimoji="0" lang="fa-IR" sz="1600" b="0" i="0" u="none" strike="noStrike" kern="0" cap="none" spc="0" normalizeH="0" baseline="0" noProof="0" dirty="0">
              <a:ln>
                <a:noFill/>
              </a:ln>
              <a:solidFill>
                <a:prstClr val="black"/>
              </a:solidFill>
              <a:effectLst/>
              <a:uLnTx/>
              <a:uFillTx/>
              <a:latin typeface="Trebuchet MS"/>
              <a:ea typeface="+mn-ea"/>
              <a:cs typeface="B Titr" panose="00000700000000000000" pitchFamily="2" charset="-78"/>
            </a:endParaRPr>
          </a:p>
          <a:p>
            <a:pPr marL="0" marR="0" lvl="0" indent="0" algn="ctr" defTabSz="914241" rtl="1" eaLnBrk="1" fontAlgn="auto" latinLnBrk="0" hangingPunct="1">
              <a:lnSpc>
                <a:spcPct val="100000"/>
              </a:lnSpc>
              <a:spcBef>
                <a:spcPts val="0"/>
              </a:spcBef>
              <a:spcAft>
                <a:spcPts val="0"/>
              </a:spcAft>
              <a:buClrTx/>
              <a:buSzTx/>
              <a:buFontTx/>
              <a:buNone/>
              <a:tabLst/>
              <a:defRPr/>
            </a:pPr>
            <a:endParaRPr kumimoji="0" lang="fa-IR" sz="1600" b="0" i="0" u="none" strike="noStrike" kern="0" cap="none" spc="0" normalizeH="0" baseline="0" noProof="0" dirty="0">
              <a:ln>
                <a:noFill/>
              </a:ln>
              <a:solidFill>
                <a:prstClr val="black"/>
              </a:solidFill>
              <a:effectLst/>
              <a:uLnTx/>
              <a:uFillTx/>
              <a:latin typeface="Trebuchet MS"/>
              <a:ea typeface="+mn-ea"/>
              <a:cs typeface="B Titr" panose="00000700000000000000" pitchFamily="2" charset="-78"/>
            </a:endParaRPr>
          </a:p>
        </p:txBody>
      </p:sp>
      <p:sp>
        <p:nvSpPr>
          <p:cNvPr id="10" name="Rounded Rectangle 9"/>
          <p:cNvSpPr/>
          <p:nvPr/>
        </p:nvSpPr>
        <p:spPr>
          <a:xfrm>
            <a:off x="0" y="6368569"/>
            <a:ext cx="2337868" cy="416308"/>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marL="0" marR="0" lvl="0" indent="0" algn="ctr" defTabSz="914241" rtl="1" eaLnBrk="1" fontAlgn="auto" latinLnBrk="0" hangingPunct="1">
              <a:lnSpc>
                <a:spcPct val="100000"/>
              </a:lnSpc>
              <a:spcBef>
                <a:spcPts val="0"/>
              </a:spcBef>
              <a:spcAft>
                <a:spcPts val="0"/>
              </a:spcAft>
              <a:buClrTx/>
              <a:buSzTx/>
              <a:buFontTx/>
              <a:buNone/>
              <a:tabLst/>
              <a:defRPr/>
            </a:pPr>
            <a:endParaRPr kumimoji="0" lang="fa-IR" sz="1600" b="0" i="0" u="none" strike="noStrike" kern="0" cap="none" spc="0" normalizeH="0" baseline="0" noProof="0" dirty="0">
              <a:ln>
                <a:noFill/>
              </a:ln>
              <a:solidFill>
                <a:prstClr val="black"/>
              </a:solidFill>
              <a:effectLst/>
              <a:uLnTx/>
              <a:uFillTx/>
              <a:latin typeface="Trebuchet MS"/>
              <a:ea typeface="+mn-ea"/>
              <a:cs typeface="B Titr" panose="00000700000000000000" pitchFamily="2" charset="-78"/>
            </a:endParaRPr>
          </a:p>
          <a:p>
            <a:pPr marL="0" marR="0" lvl="0" indent="0" algn="r" defTabSz="914241" rtl="1" eaLnBrk="1" fontAlgn="auto" latinLnBrk="0" hangingPunct="1">
              <a:lnSpc>
                <a:spcPct val="100000"/>
              </a:lnSpc>
              <a:spcBef>
                <a:spcPts val="0"/>
              </a:spcBef>
              <a:spcAft>
                <a:spcPts val="0"/>
              </a:spcAft>
              <a:buClrTx/>
              <a:buSzTx/>
              <a:buFontTx/>
              <a:buNone/>
              <a:tabLst/>
              <a:defRPr/>
            </a:pPr>
            <a:r>
              <a:rPr kumimoji="0" lang="fa-IR" sz="1600" b="0" i="0" u="none" strike="noStrike" kern="0" cap="none" spc="0" normalizeH="0" baseline="0" noProof="0" dirty="0">
                <a:ln>
                  <a:noFill/>
                </a:ln>
                <a:solidFill>
                  <a:prstClr val="black"/>
                </a:solidFill>
                <a:effectLst/>
                <a:uLnTx/>
                <a:uFillTx/>
                <a:latin typeface="Trebuchet MS"/>
                <a:ea typeface="+mn-ea"/>
                <a:cs typeface="B Titr" panose="00000700000000000000" pitchFamily="2" charset="-78"/>
              </a:rPr>
              <a:t>تاییدکننده نهایی :</a:t>
            </a:r>
          </a:p>
          <a:p>
            <a:pPr marL="0" marR="0" lvl="0" indent="0" algn="ctr" defTabSz="914241" rtl="1" eaLnBrk="1" fontAlgn="auto" latinLnBrk="0" hangingPunct="1">
              <a:lnSpc>
                <a:spcPct val="100000"/>
              </a:lnSpc>
              <a:spcBef>
                <a:spcPts val="0"/>
              </a:spcBef>
              <a:spcAft>
                <a:spcPts val="0"/>
              </a:spcAft>
              <a:buClrTx/>
              <a:buSzTx/>
              <a:buFontTx/>
              <a:buNone/>
              <a:tabLst/>
              <a:defRPr/>
            </a:pPr>
            <a:endParaRPr kumimoji="0" lang="fa-IR" sz="1600" b="0" i="0" u="none" strike="noStrike" kern="0" cap="none" spc="0" normalizeH="0" baseline="0" noProof="0" dirty="0">
              <a:ln>
                <a:noFill/>
              </a:ln>
              <a:solidFill>
                <a:prstClr val="black"/>
              </a:solidFill>
              <a:effectLst/>
              <a:uLnTx/>
              <a:uFillTx/>
              <a:latin typeface="Trebuchet MS"/>
              <a:ea typeface="+mn-ea"/>
              <a:cs typeface="B Titr" panose="00000700000000000000" pitchFamily="2" charset="-78"/>
            </a:endParaRPr>
          </a:p>
        </p:txBody>
      </p:sp>
      <p:sp>
        <p:nvSpPr>
          <p:cNvPr id="2" name="Content Placeholder 4">
            <a:extLst>
              <a:ext uri="{FF2B5EF4-FFF2-40B4-BE49-F238E27FC236}">
                <a16:creationId xmlns:a16="http://schemas.microsoft.com/office/drawing/2014/main" id="{CE10ED55-CD48-904B-5B83-D6441430A23E}"/>
              </a:ext>
            </a:extLst>
          </p:cNvPr>
          <p:cNvSpPr>
            <a:spLocks noGrp="1"/>
          </p:cNvSpPr>
          <p:nvPr>
            <p:ph sz="quarter" idx="13"/>
          </p:nvPr>
        </p:nvSpPr>
        <p:spPr>
          <a:xfrm>
            <a:off x="4413955" y="808480"/>
            <a:ext cx="7337778" cy="303121"/>
          </a:xfrm>
          <a:prstGeom prst="roundRect">
            <a:avLst/>
          </a:prstGeom>
          <a:solidFill>
            <a:schemeClr val="bg1"/>
          </a:solidFill>
          <a:ln>
            <a:noFill/>
          </a:ln>
          <a:effectLst>
            <a:outerShdw blurRad="40000" dist="23000" dir="5400000" rotWithShape="0">
              <a:srgbClr val="000000">
                <a:alpha val="35000"/>
              </a:srgbClr>
            </a:outerShdw>
          </a:effectLst>
        </p:spPr>
        <p:txBody>
          <a:bodyPr lIns="121706" tIns="60853" rIns="121706" bIns="60853" rtlCol="1" anchor="ctr">
            <a:noAutofit/>
          </a:bodyPr>
          <a:lstStyle/>
          <a:p>
            <a:pPr marL="60953" indent="0" algn="ctr" defTabSz="1218870" rtl="1">
              <a:buNone/>
              <a:defRPr/>
            </a:pPr>
            <a:r>
              <a:rPr lang="fa-IR" sz="1600" kern="0" dirty="0">
                <a:solidFill>
                  <a:sysClr val="windowText" lastClr="000000"/>
                </a:solidFill>
                <a:latin typeface="Calibri"/>
                <a:cs typeface="B Titr" panose="00000700000000000000" pitchFamily="2" charset="-78"/>
              </a:rPr>
              <a:t>تاریخ تنظیم: </a:t>
            </a:r>
          </a:p>
        </p:txBody>
      </p:sp>
      <p:graphicFrame>
        <p:nvGraphicFramePr>
          <p:cNvPr id="3" name="Table 2"/>
          <p:cNvGraphicFramePr>
            <a:graphicFrameLocks noGrp="1"/>
          </p:cNvGraphicFramePr>
          <p:nvPr>
            <p:extLst>
              <p:ext uri="{D42A27DB-BD31-4B8C-83A1-F6EECF244321}">
                <p14:modId xmlns:p14="http://schemas.microsoft.com/office/powerpoint/2010/main" val="983529815"/>
              </p:ext>
            </p:extLst>
          </p:nvPr>
        </p:nvGraphicFramePr>
        <p:xfrm>
          <a:off x="257908" y="1294042"/>
          <a:ext cx="3740094" cy="2191097"/>
        </p:xfrm>
        <a:graphic>
          <a:graphicData uri="http://schemas.openxmlformats.org/drawingml/2006/table">
            <a:tbl>
              <a:tblPr rtl="1" firstRow="1" bandRow="1">
                <a:effectLst/>
                <a:tableStyleId>{5C22544A-7EE6-4342-B048-85BDC9FD1C3A}</a:tableStyleId>
              </a:tblPr>
              <a:tblGrid>
                <a:gridCol w="862681">
                  <a:extLst>
                    <a:ext uri="{9D8B030D-6E8A-4147-A177-3AD203B41FA5}">
                      <a16:colId xmlns:a16="http://schemas.microsoft.com/office/drawing/2014/main" val="20000"/>
                    </a:ext>
                  </a:extLst>
                </a:gridCol>
                <a:gridCol w="890509">
                  <a:extLst>
                    <a:ext uri="{9D8B030D-6E8A-4147-A177-3AD203B41FA5}">
                      <a16:colId xmlns:a16="http://schemas.microsoft.com/office/drawing/2014/main" val="20001"/>
                    </a:ext>
                  </a:extLst>
                </a:gridCol>
                <a:gridCol w="918337">
                  <a:extLst>
                    <a:ext uri="{9D8B030D-6E8A-4147-A177-3AD203B41FA5}">
                      <a16:colId xmlns:a16="http://schemas.microsoft.com/office/drawing/2014/main" val="20002"/>
                    </a:ext>
                  </a:extLst>
                </a:gridCol>
                <a:gridCol w="1068567">
                  <a:extLst>
                    <a:ext uri="{9D8B030D-6E8A-4147-A177-3AD203B41FA5}">
                      <a16:colId xmlns:a16="http://schemas.microsoft.com/office/drawing/2014/main" val="20003"/>
                    </a:ext>
                  </a:extLst>
                </a:gridCol>
              </a:tblGrid>
              <a:tr h="332619">
                <a:tc gridSpan="4">
                  <a:txBody>
                    <a:bodyPr/>
                    <a:lstStyle/>
                    <a:p>
                      <a:pPr algn="ctr" rtl="1">
                        <a:lnSpc>
                          <a:spcPct val="107000"/>
                        </a:lnSpc>
                        <a:spcAft>
                          <a:spcPts val="0"/>
                        </a:spcAft>
                      </a:pPr>
                      <a:r>
                        <a:rPr lang="fa-IR" sz="1400" dirty="0">
                          <a:solidFill>
                            <a:schemeClr val="tx1"/>
                          </a:solidFill>
                          <a:effectLst/>
                          <a:cs typeface="B Titr" panose="00000700000000000000" pitchFamily="2" charset="-78"/>
                        </a:rPr>
                        <a:t> سطح  اراضی یاغی در سال 1401</a:t>
                      </a:r>
                    </a:p>
                    <a:p>
                      <a:pPr algn="ctr" rtl="0">
                        <a:lnSpc>
                          <a:spcPct val="107000"/>
                        </a:lnSpc>
                        <a:spcAft>
                          <a:spcPts val="0"/>
                        </a:spcAft>
                      </a:pPr>
                      <a:r>
                        <a:rPr lang="fa-IR" sz="1400" dirty="0">
                          <a:solidFill>
                            <a:schemeClr val="tx1"/>
                          </a:solidFill>
                          <a:effectLst/>
                          <a:cs typeface="B Titr" panose="00000700000000000000" pitchFamily="2" charset="-78"/>
                        </a:rPr>
                        <a:t> (هزارهکتار)</a:t>
                      </a:r>
                      <a:endParaRPr lang="en-US" sz="14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4">
                        <a:lumMod val="60000"/>
                        <a:lumOff val="40000"/>
                      </a:schemeClr>
                    </a:solidFill>
                  </a:tcPr>
                </a:tc>
                <a:tc hMerge="1">
                  <a:txBody>
                    <a:bodyPr/>
                    <a:lstStyle/>
                    <a:p>
                      <a:endParaRPr lang="en-US"/>
                    </a:p>
                  </a:txBody>
                  <a:tcPr/>
                </a:tc>
                <a:tc hMerge="1">
                  <a:txBody>
                    <a:bodyPr/>
                    <a:lstStyle/>
                    <a:p>
                      <a:pPr rtl="1"/>
                      <a:endParaRPr lang="fa-I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hMerge="1">
                  <a:txBody>
                    <a:bodyPr/>
                    <a:lstStyle/>
                    <a:p>
                      <a:pPr algn="ctr" rtl="1">
                        <a:lnSpc>
                          <a:spcPct val="107000"/>
                        </a:lnSpc>
                        <a:spcAft>
                          <a:spcPts val="0"/>
                        </a:spcAft>
                      </a:pPr>
                      <a:endParaRPr lang="en-US" sz="14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2">
                        <a:lumMod val="60000"/>
                        <a:lumOff val="40000"/>
                      </a:schemeClr>
                    </a:solidFill>
                  </a:tcPr>
                </a:tc>
                <a:extLst>
                  <a:ext uri="{0D108BD9-81ED-4DB2-BD59-A6C34878D82A}">
                    <a16:rowId xmlns:a16="http://schemas.microsoft.com/office/drawing/2014/main" val="10000"/>
                  </a:ext>
                </a:extLst>
              </a:tr>
              <a:tr h="993094">
                <a:tc>
                  <a:txBody>
                    <a:bodyPr/>
                    <a:lstStyle/>
                    <a:p>
                      <a:pPr algn="ctr" rtl="1">
                        <a:lnSpc>
                          <a:spcPct val="107000"/>
                        </a:lnSpc>
                        <a:spcAft>
                          <a:spcPts val="0"/>
                        </a:spcAft>
                      </a:pPr>
                      <a:r>
                        <a:rPr lang="fa-IR" sz="1200" dirty="0">
                          <a:solidFill>
                            <a:schemeClr val="tx1"/>
                          </a:solidFill>
                          <a:effectLst/>
                          <a:cs typeface="B Titr" panose="00000700000000000000" pitchFamily="2" charset="-78"/>
                        </a:rPr>
                        <a:t>سطح باغات </a:t>
                      </a:r>
                    </a:p>
                    <a:p>
                      <a:pPr algn="ctr" rtl="1">
                        <a:lnSpc>
                          <a:spcPct val="107000"/>
                        </a:lnSpc>
                        <a:spcAft>
                          <a:spcPts val="0"/>
                        </a:spcAft>
                      </a:pPr>
                      <a:r>
                        <a:rPr lang="fa-IR" sz="1200" dirty="0">
                          <a:solidFill>
                            <a:schemeClr val="tx1"/>
                          </a:solidFill>
                          <a:effectLst/>
                          <a:cs typeface="B Titr" panose="00000700000000000000" pitchFamily="2" charset="-78"/>
                        </a:rPr>
                        <a:t>دیم</a:t>
                      </a:r>
                      <a:endParaRPr lang="en-US" sz="12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4">
                        <a:lumMod val="60000"/>
                        <a:lumOff val="40000"/>
                      </a:schemeClr>
                    </a:solidFill>
                  </a:tcPr>
                </a:tc>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endParaRPr lang="fa-IR" sz="1200" dirty="0">
                        <a:solidFill>
                          <a:schemeClr val="tx1"/>
                        </a:solidFill>
                        <a:effectLst/>
                        <a:cs typeface="B Titr" panose="00000700000000000000" pitchFamily="2" charset="-78"/>
                      </a:endParaRPr>
                    </a:p>
                    <a:p>
                      <a:pPr marL="0" marR="0" indent="0" algn="ctr" defTabSz="1219050" rtl="1" eaLnBrk="1" fontAlgn="auto" latinLnBrk="0" hangingPunct="1">
                        <a:lnSpc>
                          <a:spcPct val="100000"/>
                        </a:lnSpc>
                        <a:spcBef>
                          <a:spcPts val="0"/>
                        </a:spcBef>
                        <a:spcAft>
                          <a:spcPts val="0"/>
                        </a:spcAft>
                        <a:buClrTx/>
                        <a:buSzTx/>
                        <a:buFontTx/>
                        <a:buNone/>
                        <a:tabLst/>
                        <a:defRPr/>
                      </a:pPr>
                      <a:r>
                        <a:rPr lang="fa-IR" sz="1200" dirty="0">
                          <a:solidFill>
                            <a:schemeClr val="tx1"/>
                          </a:solidFill>
                          <a:effectLst/>
                          <a:cs typeface="B Titr" panose="00000700000000000000" pitchFamily="2" charset="-78"/>
                        </a:rPr>
                        <a:t>سطح </a:t>
                      </a:r>
                      <a:r>
                        <a:rPr lang="fa-IR" sz="1200" baseline="0" dirty="0">
                          <a:solidFill>
                            <a:schemeClr val="tx1"/>
                          </a:solidFill>
                          <a:effectLst/>
                          <a:cs typeface="B Titr" panose="00000700000000000000" pitchFamily="2" charset="-78"/>
                        </a:rPr>
                        <a:t> باغات</a:t>
                      </a:r>
                    </a:p>
                    <a:p>
                      <a:pPr marL="0" marR="0" indent="0" algn="ctr" defTabSz="1219050" rtl="1" eaLnBrk="1" fontAlgn="auto" latinLnBrk="0" hangingPunct="1">
                        <a:lnSpc>
                          <a:spcPct val="100000"/>
                        </a:lnSpc>
                        <a:spcBef>
                          <a:spcPts val="0"/>
                        </a:spcBef>
                        <a:spcAft>
                          <a:spcPts val="0"/>
                        </a:spcAft>
                        <a:buClrTx/>
                        <a:buSzTx/>
                        <a:buFontTx/>
                        <a:buNone/>
                        <a:tabLst/>
                        <a:defRPr/>
                      </a:pPr>
                      <a:r>
                        <a:rPr lang="fa-IR" sz="1200" baseline="0" dirty="0">
                          <a:solidFill>
                            <a:schemeClr val="tx1"/>
                          </a:solidFill>
                          <a:effectLst/>
                          <a:cs typeface="B Titr" panose="00000700000000000000" pitchFamily="2" charset="-78"/>
                        </a:rPr>
                        <a:t> </a:t>
                      </a:r>
                      <a:r>
                        <a:rPr lang="fa-IR" sz="1200" dirty="0">
                          <a:solidFill>
                            <a:schemeClr val="tx1"/>
                          </a:solidFill>
                          <a:effectLst/>
                          <a:cs typeface="B Titr" panose="00000700000000000000" pitchFamily="2" charset="-78"/>
                        </a:rPr>
                        <a:t> آبی</a:t>
                      </a:r>
                      <a:endParaRPr lang="en-US" sz="12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4">
                        <a:lumMod val="60000"/>
                        <a:lumOff val="40000"/>
                      </a:schemeClr>
                    </a:solidFill>
                  </a:tcPr>
                </a:tc>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r>
                        <a:rPr lang="fa-IR" sz="1200" dirty="0">
                          <a:cs typeface="B Titr" panose="00000700000000000000" pitchFamily="2" charset="-78"/>
                        </a:rPr>
                        <a:t>جمع کل</a:t>
                      </a:r>
                    </a:p>
                    <a:p>
                      <a:pPr marL="0" marR="0" indent="0" algn="ctr" defTabSz="1219050" rtl="1" eaLnBrk="1" fontAlgn="auto" latinLnBrk="0" hangingPunct="1">
                        <a:lnSpc>
                          <a:spcPct val="100000"/>
                        </a:lnSpc>
                        <a:spcBef>
                          <a:spcPts val="0"/>
                        </a:spcBef>
                        <a:spcAft>
                          <a:spcPts val="0"/>
                        </a:spcAft>
                        <a:buClrTx/>
                        <a:buSzTx/>
                        <a:buFontTx/>
                        <a:buNone/>
                        <a:tabLst/>
                        <a:defRPr/>
                      </a:pPr>
                      <a:r>
                        <a:rPr lang="fa-IR" sz="1200" dirty="0">
                          <a:cs typeface="B Titr" panose="00000700000000000000" pitchFamily="2" charset="-78"/>
                        </a:rPr>
                        <a:t> باغات</a:t>
                      </a: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4">
                        <a:lumMod val="60000"/>
                        <a:lumOff val="40000"/>
                      </a:schemeClr>
                    </a:solidFill>
                  </a:tcPr>
                </a:tc>
                <a:tc>
                  <a:txBody>
                    <a:bodyPr/>
                    <a:lstStyle/>
                    <a:p>
                      <a:pPr algn="ctr"/>
                      <a:r>
                        <a:rPr lang="fa-IR" sz="1200" dirty="0">
                          <a:cs typeface="B Titr" panose="00000700000000000000" pitchFamily="2" charset="-78"/>
                        </a:rPr>
                        <a:t>میزان کل </a:t>
                      </a:r>
                    </a:p>
                    <a:p>
                      <a:pPr algn="ctr"/>
                      <a:r>
                        <a:rPr lang="fa-IR" sz="1200" dirty="0">
                          <a:cs typeface="B Titr" panose="00000700000000000000" pitchFamily="2" charset="-78"/>
                        </a:rPr>
                        <a:t>تولیدات باغی</a:t>
                      </a:r>
                    </a:p>
                    <a:p>
                      <a:pPr algn="ctr"/>
                      <a:r>
                        <a:rPr lang="fa-IR" sz="1200" dirty="0">
                          <a:cs typeface="B Titr" panose="00000700000000000000" pitchFamily="2" charset="-78"/>
                        </a:rPr>
                        <a:t>(تن)</a:t>
                      </a: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4">
                        <a:lumMod val="60000"/>
                        <a:lumOff val="40000"/>
                      </a:schemeClr>
                    </a:solidFill>
                  </a:tcPr>
                </a:tc>
                <a:extLst>
                  <a:ext uri="{0D108BD9-81ED-4DB2-BD59-A6C34878D82A}">
                    <a16:rowId xmlns:a16="http://schemas.microsoft.com/office/drawing/2014/main" val="10001"/>
                  </a:ext>
                </a:extLst>
              </a:tr>
              <a:tr h="741438">
                <a:tc>
                  <a:txBody>
                    <a:bodyPr/>
                    <a:lstStyle/>
                    <a:p>
                      <a:pPr algn="ctr" rtl="1">
                        <a:lnSpc>
                          <a:spcPct val="107000"/>
                        </a:lnSpc>
                        <a:spcAft>
                          <a:spcPts val="0"/>
                        </a:spcAft>
                      </a:pPr>
                      <a:r>
                        <a:rPr lang="fa-IR" sz="1400" dirty="0" smtClean="0">
                          <a:solidFill>
                            <a:schemeClr val="tx1"/>
                          </a:solidFill>
                          <a:effectLst/>
                          <a:latin typeface="Calibri" panose="020F0502020204030204" pitchFamily="34" charset="0"/>
                          <a:ea typeface="Calibri" panose="020F0502020204030204" pitchFamily="34" charset="0"/>
                          <a:cs typeface="B Titr" panose="00000700000000000000" pitchFamily="2" charset="-78"/>
                        </a:rPr>
                        <a:t>1279</a:t>
                      </a:r>
                      <a:endParaRPr lang="en-US" sz="14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DEAE7"/>
                    </a:solidFill>
                  </a:tcPr>
                </a:tc>
                <a:tc>
                  <a:txBody>
                    <a:bodyPr/>
                    <a:lstStyle/>
                    <a:p>
                      <a:pPr algn="ctr" rtl="1">
                        <a:lnSpc>
                          <a:spcPct val="107000"/>
                        </a:lnSpc>
                        <a:spcAft>
                          <a:spcPts val="0"/>
                        </a:spcAft>
                      </a:pPr>
                      <a:r>
                        <a:rPr lang="fa-IR" sz="1400" dirty="0" smtClean="0">
                          <a:solidFill>
                            <a:schemeClr val="tx1"/>
                          </a:solidFill>
                          <a:effectLst/>
                          <a:latin typeface="Calibri" panose="020F0502020204030204" pitchFamily="34" charset="0"/>
                          <a:ea typeface="Calibri" panose="020F0502020204030204" pitchFamily="34" charset="0"/>
                          <a:cs typeface="B Titr" panose="00000700000000000000" pitchFamily="2" charset="-78"/>
                        </a:rPr>
                        <a:t>75099</a:t>
                      </a:r>
                      <a:endParaRPr lang="en-US" sz="14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DEAE7"/>
                    </a:solidFill>
                  </a:tcPr>
                </a:tc>
                <a:tc>
                  <a:txBody>
                    <a:bodyPr/>
                    <a:lstStyle/>
                    <a:p>
                      <a:pPr algn="ctr" rtl="0">
                        <a:lnSpc>
                          <a:spcPct val="107000"/>
                        </a:lnSpc>
                        <a:spcAft>
                          <a:spcPts val="0"/>
                        </a:spcAft>
                      </a:pPr>
                      <a:r>
                        <a:rPr lang="fa-IR" sz="1400" dirty="0" smtClean="0">
                          <a:solidFill>
                            <a:schemeClr val="tx1"/>
                          </a:solidFill>
                          <a:effectLst/>
                          <a:latin typeface="Calibri" panose="020F0502020204030204" pitchFamily="34" charset="0"/>
                          <a:ea typeface="Calibri" panose="020F0502020204030204" pitchFamily="34" charset="0"/>
                          <a:cs typeface="B Titr" panose="00000700000000000000" pitchFamily="2" charset="-78"/>
                        </a:rPr>
                        <a:t>76378</a:t>
                      </a:r>
                      <a:endParaRPr lang="en-US" sz="14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DEAE7"/>
                    </a:solidFill>
                  </a:tcPr>
                </a:tc>
                <a:tc>
                  <a:txBody>
                    <a:bodyPr/>
                    <a:lstStyle/>
                    <a:p>
                      <a:pPr algn="ctr" rtl="1">
                        <a:lnSpc>
                          <a:spcPct val="107000"/>
                        </a:lnSpc>
                        <a:spcAft>
                          <a:spcPts val="0"/>
                        </a:spcAft>
                      </a:pPr>
                      <a:r>
                        <a:rPr lang="fa-IR" sz="1400" dirty="0" smtClean="0">
                          <a:solidFill>
                            <a:schemeClr val="tx1"/>
                          </a:solidFill>
                          <a:effectLst/>
                          <a:latin typeface="Calibri" panose="020F0502020204030204" pitchFamily="34" charset="0"/>
                          <a:ea typeface="Calibri" panose="020F0502020204030204" pitchFamily="34" charset="0"/>
                          <a:cs typeface="B Titr" panose="00000700000000000000" pitchFamily="2" charset="-78"/>
                        </a:rPr>
                        <a:t>602</a:t>
                      </a:r>
                      <a:endParaRPr lang="en-US" sz="14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DEAE7"/>
                    </a:solidFill>
                  </a:tcPr>
                </a:tc>
                <a:extLst>
                  <a:ext uri="{0D108BD9-81ED-4DB2-BD59-A6C34878D82A}">
                    <a16:rowId xmlns:a16="http://schemas.microsoft.com/office/drawing/2014/main" val="10002"/>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155005995"/>
              </p:ext>
            </p:extLst>
          </p:nvPr>
        </p:nvGraphicFramePr>
        <p:xfrm>
          <a:off x="257475" y="3833447"/>
          <a:ext cx="3740094" cy="1774709"/>
        </p:xfrm>
        <a:graphic>
          <a:graphicData uri="http://schemas.openxmlformats.org/drawingml/2006/table">
            <a:tbl>
              <a:tblPr rtl="1" firstRow="1" bandRow="1">
                <a:effectLst/>
                <a:tableStyleId>{5C22544A-7EE6-4342-B048-85BDC9FD1C3A}</a:tableStyleId>
              </a:tblPr>
              <a:tblGrid>
                <a:gridCol w="1917099">
                  <a:extLst>
                    <a:ext uri="{9D8B030D-6E8A-4147-A177-3AD203B41FA5}">
                      <a16:colId xmlns:a16="http://schemas.microsoft.com/office/drawing/2014/main" val="20000"/>
                    </a:ext>
                  </a:extLst>
                </a:gridCol>
                <a:gridCol w="1822995">
                  <a:extLst>
                    <a:ext uri="{9D8B030D-6E8A-4147-A177-3AD203B41FA5}">
                      <a16:colId xmlns:a16="http://schemas.microsoft.com/office/drawing/2014/main" val="20001"/>
                    </a:ext>
                  </a:extLst>
                </a:gridCol>
              </a:tblGrid>
              <a:tr h="1033271">
                <a:tc>
                  <a:txBody>
                    <a:bodyPr/>
                    <a:lstStyle/>
                    <a:p>
                      <a:pPr algn="ctr" rtl="1">
                        <a:lnSpc>
                          <a:spcPct val="107000"/>
                        </a:lnSpc>
                        <a:spcAft>
                          <a:spcPts val="0"/>
                        </a:spcAft>
                      </a:pPr>
                      <a:r>
                        <a:rPr lang="fa-IR" sz="1200" dirty="0">
                          <a:solidFill>
                            <a:schemeClr val="tx1"/>
                          </a:solidFill>
                          <a:effectLst/>
                          <a:cs typeface="B Titr" panose="00000700000000000000" pitchFamily="2" charset="-78"/>
                        </a:rPr>
                        <a:t> جمع کل</a:t>
                      </a:r>
                      <a:r>
                        <a:rPr lang="fa-IR" sz="1200" baseline="0" dirty="0">
                          <a:solidFill>
                            <a:schemeClr val="tx1"/>
                          </a:solidFill>
                          <a:effectLst/>
                          <a:cs typeface="B Titr" panose="00000700000000000000" pitchFamily="2" charset="-78"/>
                        </a:rPr>
                        <a:t> سطح گلخانه </a:t>
                      </a:r>
                      <a:r>
                        <a:rPr lang="fa-IR" sz="1200" baseline="0" dirty="0" smtClean="0">
                          <a:solidFill>
                            <a:schemeClr val="tx1"/>
                          </a:solidFill>
                          <a:effectLst/>
                          <a:cs typeface="B Titr" panose="00000700000000000000" pitchFamily="2" charset="-78"/>
                        </a:rPr>
                        <a:t>های</a:t>
                      </a:r>
                      <a:endParaRPr lang="fa-IR" sz="1200" baseline="0" dirty="0">
                        <a:solidFill>
                          <a:schemeClr val="tx1"/>
                        </a:solidFill>
                        <a:effectLst/>
                        <a:cs typeface="B Titr" panose="00000700000000000000" pitchFamily="2" charset="-78"/>
                      </a:endParaRPr>
                    </a:p>
                    <a:p>
                      <a:pPr algn="ctr" rtl="1">
                        <a:lnSpc>
                          <a:spcPct val="107000"/>
                        </a:lnSpc>
                        <a:spcAft>
                          <a:spcPts val="0"/>
                        </a:spcAft>
                      </a:pPr>
                      <a:r>
                        <a:rPr lang="fa-IR" sz="1200" baseline="0" dirty="0">
                          <a:solidFill>
                            <a:schemeClr val="tx1"/>
                          </a:solidFill>
                          <a:effectLst/>
                          <a:cs typeface="B Titr" panose="00000700000000000000" pitchFamily="2" charset="-78"/>
                        </a:rPr>
                        <a:t>  فعال استان  در سال 1401(هکتار)</a:t>
                      </a:r>
                      <a:endParaRPr lang="en-US" sz="12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4">
                        <a:lumMod val="60000"/>
                        <a:lumOff val="40000"/>
                      </a:schemeClr>
                    </a:solidFill>
                  </a:tcPr>
                </a:tc>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endParaRPr lang="fa-IR" sz="1200" dirty="0">
                        <a:solidFill>
                          <a:schemeClr val="tx1"/>
                        </a:solidFill>
                        <a:effectLst/>
                        <a:cs typeface="B Titr" panose="00000700000000000000" pitchFamily="2" charset="-78"/>
                      </a:endParaRPr>
                    </a:p>
                    <a:p>
                      <a:pPr marL="0" marR="0" indent="0" algn="ctr" defTabSz="1219050" rtl="1" eaLnBrk="1" fontAlgn="auto" latinLnBrk="0" hangingPunct="1">
                        <a:lnSpc>
                          <a:spcPct val="100000"/>
                        </a:lnSpc>
                        <a:spcBef>
                          <a:spcPts val="0"/>
                        </a:spcBef>
                        <a:spcAft>
                          <a:spcPts val="0"/>
                        </a:spcAft>
                        <a:buClrTx/>
                        <a:buSzTx/>
                        <a:buFontTx/>
                        <a:buNone/>
                        <a:tabLst/>
                        <a:defRPr/>
                      </a:pPr>
                      <a:r>
                        <a:rPr lang="fa-IR" sz="1200" dirty="0">
                          <a:solidFill>
                            <a:schemeClr val="tx1"/>
                          </a:solidFill>
                          <a:effectLst/>
                          <a:cs typeface="B Titr" panose="00000700000000000000" pitchFamily="2" charset="-78"/>
                        </a:rPr>
                        <a:t>جمع کل تولیدات گلخانه ای </a:t>
                      </a:r>
                      <a:r>
                        <a:rPr lang="fa-IR" sz="1200" dirty="0" smtClean="0">
                          <a:solidFill>
                            <a:schemeClr val="tx1"/>
                          </a:solidFill>
                          <a:effectLst/>
                          <a:cs typeface="B Titr" panose="00000700000000000000" pitchFamily="2" charset="-78"/>
                        </a:rPr>
                        <a:t> سبزی و</a:t>
                      </a:r>
                      <a:r>
                        <a:rPr lang="fa-IR" sz="1200" baseline="0" dirty="0" smtClean="0">
                          <a:solidFill>
                            <a:schemeClr val="tx1"/>
                          </a:solidFill>
                          <a:effectLst/>
                          <a:cs typeface="B Titr" panose="00000700000000000000" pitchFamily="2" charset="-78"/>
                        </a:rPr>
                        <a:t> صیفی</a:t>
                      </a:r>
                      <a:endParaRPr lang="fa-IR" sz="1200" dirty="0">
                        <a:solidFill>
                          <a:schemeClr val="tx1"/>
                        </a:solidFill>
                        <a:effectLst/>
                        <a:cs typeface="B Titr" panose="00000700000000000000" pitchFamily="2" charset="-78"/>
                      </a:endParaRPr>
                    </a:p>
                    <a:p>
                      <a:pPr marL="0" marR="0" indent="0" algn="ctr" defTabSz="1219050" rtl="1" eaLnBrk="1" fontAlgn="auto" latinLnBrk="0" hangingPunct="1">
                        <a:lnSpc>
                          <a:spcPct val="100000"/>
                        </a:lnSpc>
                        <a:spcBef>
                          <a:spcPts val="0"/>
                        </a:spcBef>
                        <a:spcAft>
                          <a:spcPts val="0"/>
                        </a:spcAft>
                        <a:buClrTx/>
                        <a:buSzTx/>
                        <a:buFontTx/>
                        <a:buNone/>
                        <a:tabLst/>
                        <a:defRPr/>
                      </a:pPr>
                      <a:r>
                        <a:rPr lang="fa-IR" sz="1200" dirty="0">
                          <a:solidFill>
                            <a:schemeClr val="tx1"/>
                          </a:solidFill>
                          <a:effectLst/>
                          <a:cs typeface="B Titr" panose="00000700000000000000" pitchFamily="2" charset="-78"/>
                        </a:rPr>
                        <a:t>در </a:t>
                      </a:r>
                      <a:r>
                        <a:rPr lang="fa-IR" sz="1200" baseline="0" dirty="0">
                          <a:solidFill>
                            <a:schemeClr val="tx1"/>
                          </a:solidFill>
                          <a:effectLst/>
                          <a:cs typeface="B Titr" panose="00000700000000000000" pitchFamily="2" charset="-78"/>
                        </a:rPr>
                        <a:t> سال 1401</a:t>
                      </a:r>
                      <a:endParaRPr lang="fa-IR" sz="1200" dirty="0">
                        <a:solidFill>
                          <a:schemeClr val="tx1"/>
                        </a:solidFill>
                        <a:effectLst/>
                        <a:cs typeface="B Titr" panose="00000700000000000000" pitchFamily="2" charset="-78"/>
                      </a:endParaRPr>
                    </a:p>
                    <a:p>
                      <a:pPr marL="0" marR="0" indent="0" algn="ctr" defTabSz="1219050" rtl="1" eaLnBrk="1" fontAlgn="auto" latinLnBrk="0" hangingPunct="1">
                        <a:lnSpc>
                          <a:spcPct val="100000"/>
                        </a:lnSpc>
                        <a:spcBef>
                          <a:spcPts val="0"/>
                        </a:spcBef>
                        <a:spcAft>
                          <a:spcPts val="0"/>
                        </a:spcAft>
                        <a:buClrTx/>
                        <a:buSzTx/>
                        <a:buFontTx/>
                        <a:buNone/>
                        <a:tabLst/>
                        <a:defRPr/>
                      </a:pPr>
                      <a:r>
                        <a:rPr lang="fa-IR" sz="1200" dirty="0">
                          <a:solidFill>
                            <a:schemeClr val="tx1"/>
                          </a:solidFill>
                          <a:effectLst/>
                          <a:cs typeface="B Titr" panose="00000700000000000000" pitchFamily="2" charset="-78"/>
                        </a:rPr>
                        <a:t>(تن )</a:t>
                      </a:r>
                      <a:endParaRPr lang="en-US" sz="12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4">
                        <a:lumMod val="60000"/>
                        <a:lumOff val="40000"/>
                      </a:schemeClr>
                    </a:solidFill>
                  </a:tcPr>
                </a:tc>
                <a:extLst>
                  <a:ext uri="{0D108BD9-81ED-4DB2-BD59-A6C34878D82A}">
                    <a16:rowId xmlns:a16="http://schemas.microsoft.com/office/drawing/2014/main" val="10000"/>
                  </a:ext>
                </a:extLst>
              </a:tr>
              <a:tr h="741438">
                <a:tc>
                  <a:txBody>
                    <a:bodyPr/>
                    <a:lstStyle/>
                    <a:p>
                      <a:pPr algn="ctr" rtl="1">
                        <a:lnSpc>
                          <a:spcPct val="107000"/>
                        </a:lnSpc>
                        <a:spcAft>
                          <a:spcPts val="0"/>
                        </a:spcAft>
                      </a:pPr>
                      <a:r>
                        <a:rPr lang="fa-IR" sz="1400" kern="1200" dirty="0" smtClean="0">
                          <a:solidFill>
                            <a:schemeClr val="tx1"/>
                          </a:solidFill>
                          <a:effectLst/>
                          <a:latin typeface="Calibri" panose="020F0502020204030204" pitchFamily="34" charset="0"/>
                          <a:ea typeface="Calibri" panose="020F0502020204030204" pitchFamily="34" charset="0"/>
                          <a:cs typeface="B Titr" panose="00000700000000000000" pitchFamily="2" charset="-78"/>
                        </a:rPr>
                        <a:t>759</a:t>
                      </a:r>
                      <a:endParaRPr lang="en-US" sz="1400" kern="12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DEAE7"/>
                    </a:solidFill>
                  </a:tcPr>
                </a:tc>
                <a:tc>
                  <a:txBody>
                    <a:bodyPr/>
                    <a:lstStyle/>
                    <a:p>
                      <a:pPr algn="ctr" rtl="1">
                        <a:lnSpc>
                          <a:spcPct val="107000"/>
                        </a:lnSpc>
                        <a:spcAft>
                          <a:spcPts val="0"/>
                        </a:spcAft>
                      </a:pPr>
                      <a:r>
                        <a:rPr lang="fa-IR" sz="1400" dirty="0" smtClean="0">
                          <a:solidFill>
                            <a:schemeClr val="tx1"/>
                          </a:solidFill>
                          <a:effectLst/>
                          <a:latin typeface="Calibri" panose="020F0502020204030204" pitchFamily="34" charset="0"/>
                          <a:ea typeface="Calibri" panose="020F0502020204030204" pitchFamily="34" charset="0"/>
                          <a:cs typeface="B Titr" panose="00000700000000000000" pitchFamily="2" charset="-78"/>
                        </a:rPr>
                        <a:t>60000</a:t>
                      </a:r>
                      <a:endParaRPr lang="en-US" sz="14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DEAE7"/>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02419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0000"/>
            <a:lum/>
          </a:blip>
          <a:srcRect/>
          <a:stretch>
            <a:fillRect l="-2000" r="-2000"/>
          </a:stretch>
        </a:blipFill>
        <a:effectLst/>
      </p:bgPr>
    </p:bg>
    <p:spTree>
      <p:nvGrpSpPr>
        <p:cNvPr id="1" name=""/>
        <p:cNvGrpSpPr/>
        <p:nvPr/>
      </p:nvGrpSpPr>
      <p:grpSpPr>
        <a:xfrm>
          <a:off x="0" y="0"/>
          <a:ext cx="0" cy="0"/>
          <a:chOff x="0" y="0"/>
          <a:chExt cx="0" cy="0"/>
        </a:xfrm>
      </p:grpSpPr>
      <p:graphicFrame>
        <p:nvGraphicFramePr>
          <p:cNvPr id="6" name="Content Placeholder 3"/>
          <p:cNvGraphicFramePr>
            <a:graphicFrameLocks/>
          </p:cNvGraphicFramePr>
          <p:nvPr>
            <p:extLst>
              <p:ext uri="{D42A27DB-BD31-4B8C-83A1-F6EECF244321}">
                <p14:modId xmlns:p14="http://schemas.microsoft.com/office/powerpoint/2010/main" val="824015019"/>
              </p:ext>
            </p:extLst>
          </p:nvPr>
        </p:nvGraphicFramePr>
        <p:xfrm>
          <a:off x="2842845" y="3576455"/>
          <a:ext cx="7537941" cy="1981200"/>
        </p:xfrm>
        <a:graphic>
          <a:graphicData uri="http://schemas.openxmlformats.org/drawingml/2006/table">
            <a:tbl>
              <a:tblPr rtl="1" firstRow="1" bandRow="1">
                <a:tableStyleId>{00A15C55-8517-42AA-B614-E9B94910E393}</a:tableStyleId>
              </a:tblPr>
              <a:tblGrid>
                <a:gridCol w="1511953">
                  <a:extLst>
                    <a:ext uri="{9D8B030D-6E8A-4147-A177-3AD203B41FA5}">
                      <a16:colId xmlns:a16="http://schemas.microsoft.com/office/drawing/2014/main" val="2603432117"/>
                    </a:ext>
                  </a:extLst>
                </a:gridCol>
                <a:gridCol w="1511953">
                  <a:extLst>
                    <a:ext uri="{9D8B030D-6E8A-4147-A177-3AD203B41FA5}">
                      <a16:colId xmlns:a16="http://schemas.microsoft.com/office/drawing/2014/main" val="20000"/>
                    </a:ext>
                  </a:extLst>
                </a:gridCol>
                <a:gridCol w="1110737">
                  <a:extLst>
                    <a:ext uri="{9D8B030D-6E8A-4147-A177-3AD203B41FA5}">
                      <a16:colId xmlns:a16="http://schemas.microsoft.com/office/drawing/2014/main" val="1603123213"/>
                    </a:ext>
                  </a:extLst>
                </a:gridCol>
                <a:gridCol w="2290419">
                  <a:extLst>
                    <a:ext uri="{9D8B030D-6E8A-4147-A177-3AD203B41FA5}">
                      <a16:colId xmlns:a16="http://schemas.microsoft.com/office/drawing/2014/main" val="3988637920"/>
                    </a:ext>
                  </a:extLst>
                </a:gridCol>
                <a:gridCol w="1112879">
                  <a:extLst>
                    <a:ext uri="{9D8B030D-6E8A-4147-A177-3AD203B41FA5}">
                      <a16:colId xmlns:a16="http://schemas.microsoft.com/office/drawing/2014/main" val="20002"/>
                    </a:ext>
                  </a:extLst>
                </a:gridCol>
              </a:tblGrid>
              <a:tr h="455638">
                <a:tc>
                  <a:txBody>
                    <a:bodyPr/>
                    <a:lstStyle/>
                    <a:p>
                      <a:pPr algn="ctr" rtl="1"/>
                      <a:r>
                        <a:rPr lang="fa-IR" sz="1600" dirty="0">
                          <a:solidFill>
                            <a:schemeClr val="tx1"/>
                          </a:solidFill>
                          <a:cs typeface="B Titr" panose="00000700000000000000" pitchFamily="2" charset="-78"/>
                        </a:rPr>
                        <a:t>ظرفیت تولید نهال در کل نهالستانهای کشور</a:t>
                      </a:r>
                    </a:p>
                    <a:p>
                      <a:pPr algn="ctr" rtl="1"/>
                      <a:r>
                        <a:rPr lang="fa-IR" sz="1600" dirty="0">
                          <a:solidFill>
                            <a:schemeClr val="tx1"/>
                          </a:solidFill>
                          <a:cs typeface="B Titr" panose="00000700000000000000" pitchFamily="2" charset="-78"/>
                        </a:rPr>
                        <a:t> (هزاراصله)</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cell3D prstMaterial="dkEdge">
                      <a:bevel prst="riblet"/>
                      <a:lightRig rig="flood" dir="t"/>
                    </a:cell3D>
                    <a:solidFill>
                      <a:srgbClr val="92D050"/>
                    </a:solidFill>
                  </a:tcPr>
                </a:tc>
                <a:tc>
                  <a:txBody>
                    <a:bodyPr/>
                    <a:lstStyle/>
                    <a:p>
                      <a:pPr algn="ctr" rtl="1"/>
                      <a:r>
                        <a:rPr lang="fa-IR" sz="1600" dirty="0">
                          <a:solidFill>
                            <a:schemeClr val="tx1"/>
                          </a:solidFill>
                          <a:cs typeface="B Titr" panose="00000700000000000000" pitchFamily="2" charset="-78"/>
                        </a:rPr>
                        <a:t>سهم استان در طرح </a:t>
                      </a:r>
                    </a:p>
                    <a:p>
                      <a:pPr algn="ctr" rtl="1"/>
                      <a:r>
                        <a:rPr lang="fa-IR" sz="1600" dirty="0">
                          <a:solidFill>
                            <a:schemeClr val="tx1"/>
                          </a:solidFill>
                          <a:cs typeface="B Titr" panose="00000700000000000000" pitchFamily="2" charset="-78"/>
                        </a:rPr>
                        <a:t>(هزار اصله)</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cell3D prstMaterial="dkEdge">
                      <a:bevel prst="riblet"/>
                      <a:lightRig rig="flood" dir="t"/>
                    </a:cell3D>
                    <a:solidFill>
                      <a:srgbClr val="92D050"/>
                    </a:solidFill>
                  </a:tcPr>
                </a:tc>
                <a:tc>
                  <a:txBody>
                    <a:bodyPr/>
                    <a:lstStyle/>
                    <a:p>
                      <a:pPr algn="ctr" rtl="1"/>
                      <a:r>
                        <a:rPr lang="fa-IR" sz="2000" dirty="0">
                          <a:solidFill>
                            <a:schemeClr val="tx1"/>
                          </a:solidFill>
                          <a:cs typeface="B Titr" panose="00000700000000000000" pitchFamily="2" charset="-78"/>
                        </a:rPr>
                        <a:t>درصد سهم</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cell3D prstMaterial="dkEdge">
                      <a:bevel prst="riblet"/>
                      <a:lightRig rig="flood" dir="t"/>
                    </a:cell3D>
                    <a:solidFill>
                      <a:srgbClr val="92D050"/>
                    </a:solidFill>
                  </a:tcPr>
                </a:tc>
                <a:tc>
                  <a:txBody>
                    <a:bodyPr/>
                    <a:lstStyle/>
                    <a:p>
                      <a:pPr algn="ctr" rtl="1"/>
                      <a:r>
                        <a:rPr lang="fa-IR" sz="1600" dirty="0">
                          <a:solidFill>
                            <a:schemeClr val="tx1"/>
                          </a:solidFill>
                          <a:cs typeface="B Titr" panose="00000700000000000000" pitchFamily="2" charset="-78"/>
                        </a:rPr>
                        <a:t>تعداد نهال کاشته شده استان تاکنون</a:t>
                      </a:r>
                    </a:p>
                    <a:p>
                      <a:pPr algn="ctr" rtl="1"/>
                      <a:r>
                        <a:rPr lang="fa-IR" sz="1600" dirty="0">
                          <a:solidFill>
                            <a:schemeClr val="tx1"/>
                          </a:solidFill>
                          <a:cs typeface="B Titr" panose="00000700000000000000" pitchFamily="2" charset="-78"/>
                        </a:rPr>
                        <a:t> (هزار اصله)</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cell3D prstMaterial="dkEdge">
                      <a:bevel prst="riblet"/>
                      <a:lightRig rig="flood" dir="t"/>
                    </a:cell3D>
                    <a:solidFill>
                      <a:srgbClr val="92D050"/>
                    </a:solidFill>
                  </a:tcPr>
                </a:tc>
                <a:tc>
                  <a:txBody>
                    <a:bodyPr/>
                    <a:lstStyle/>
                    <a:p>
                      <a:pPr algn="ctr" rtl="1"/>
                      <a:r>
                        <a:rPr lang="fa-IR" sz="1800" b="1" dirty="0">
                          <a:solidFill>
                            <a:schemeClr val="tx1"/>
                          </a:solidFill>
                          <a:cs typeface="B Titr" panose="00000700000000000000" pitchFamily="2" charset="-78"/>
                        </a:rPr>
                        <a:t>درصد پیشرفت</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cell3D prstMaterial="dkEdge">
                      <a:bevel prst="riblet"/>
                      <a:lightRig rig="flood" dir="t"/>
                    </a:cell3D>
                    <a:solidFill>
                      <a:srgbClr val="92D050"/>
                    </a:solidFill>
                  </a:tcPr>
                </a:tc>
                <a:extLst>
                  <a:ext uri="{0D108BD9-81ED-4DB2-BD59-A6C34878D82A}">
                    <a16:rowId xmlns:a16="http://schemas.microsoft.com/office/drawing/2014/main" val="10000"/>
                  </a:ext>
                </a:extLst>
              </a:tr>
              <a:tr h="557963">
                <a:tc>
                  <a:txBody>
                    <a:bodyPr/>
                    <a:lstStyle/>
                    <a:p>
                      <a:pPr algn="ctr" rtl="1"/>
                      <a:r>
                        <a:rPr lang="fa-IR" sz="1800" dirty="0">
                          <a:cs typeface="B Titr" panose="00000700000000000000" pitchFamily="2" charset="-78"/>
                        </a:rPr>
                        <a:t>301320</a:t>
                      </a:r>
                    </a:p>
                    <a:p>
                      <a:pPr algn="ctr" rtl="1"/>
                      <a:endParaRPr lang="fa-IR" sz="1800" dirty="0">
                        <a:cs typeface="B Titr" panose="00000700000000000000" pitchFamily="2" charset="-78"/>
                      </a:endParaRPr>
                    </a:p>
                    <a:p>
                      <a:pPr algn="ctr" rtl="1"/>
                      <a:endParaRPr lang="fa-IR" sz="1800" dirty="0">
                        <a:cs typeface="B Titr" panose="00000700000000000000" pitchFamily="2" charset="-78"/>
                      </a:endParaRP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cell3D prstMaterial="dkEdge">
                      <a:bevel prst="riblet"/>
                      <a:lightRig rig="flood" dir="t"/>
                    </a:cell3D>
                    <a:solidFill>
                      <a:srgbClr val="FFFF99"/>
                    </a:solidFill>
                  </a:tcPr>
                </a:tc>
                <a:tc>
                  <a:txBody>
                    <a:bodyPr/>
                    <a:lstStyle/>
                    <a:p>
                      <a:pPr algn="ctr" rtl="1"/>
                      <a:r>
                        <a:rPr lang="fa-IR" sz="1800" dirty="0" smtClean="0">
                          <a:cs typeface="B Titr" panose="00000700000000000000" pitchFamily="2" charset="-78"/>
                        </a:rPr>
                        <a:t>4000</a:t>
                      </a:r>
                      <a:endParaRPr lang="fa-IR" sz="1800" dirty="0">
                        <a:cs typeface="B Titr" panose="00000700000000000000" pitchFamily="2" charset="-78"/>
                      </a:endParaRP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cell3D prstMaterial="dkEdge">
                      <a:bevel prst="riblet"/>
                      <a:lightRig rig="flood" dir="t"/>
                    </a:cell3D>
                    <a:solidFill>
                      <a:srgbClr val="FFFF99"/>
                    </a:solidFill>
                  </a:tcPr>
                </a:tc>
                <a:tc>
                  <a:txBody>
                    <a:bodyPr/>
                    <a:lstStyle/>
                    <a:p>
                      <a:pPr algn="ctr" rtl="1"/>
                      <a:r>
                        <a:rPr lang="fa-IR" sz="1800" dirty="0" smtClean="0">
                          <a:cs typeface="B Titr" panose="00000700000000000000" pitchFamily="2" charset="-78"/>
                        </a:rPr>
                        <a:t>1.3</a:t>
                      </a:r>
                      <a:endParaRPr lang="fa-IR" sz="1800" dirty="0">
                        <a:cs typeface="B Titr" panose="00000700000000000000" pitchFamily="2" charset="-78"/>
                      </a:endParaRP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cell3D prstMaterial="dkEdge">
                      <a:bevel prst="riblet"/>
                      <a:lightRig rig="flood" dir="t"/>
                    </a:cell3D>
                    <a:solidFill>
                      <a:srgbClr val="FFFF99"/>
                    </a:solidFill>
                  </a:tcPr>
                </a:tc>
                <a:tc>
                  <a:txBody>
                    <a:bodyPr/>
                    <a:lstStyle/>
                    <a:p>
                      <a:pPr algn="ctr" rtl="1"/>
                      <a:r>
                        <a:rPr lang="fa-IR" sz="1800" dirty="0" smtClean="0">
                          <a:cs typeface="B Titr" panose="00000700000000000000" pitchFamily="2" charset="-78"/>
                        </a:rPr>
                        <a:t>4000</a:t>
                      </a:r>
                      <a:endParaRPr lang="fa-IR" sz="1800" dirty="0">
                        <a:cs typeface="B Titr" panose="00000700000000000000" pitchFamily="2" charset="-78"/>
                      </a:endParaRP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cell3D prstMaterial="dkEdge">
                      <a:bevel prst="riblet"/>
                      <a:lightRig rig="flood" dir="t"/>
                    </a:cell3D>
                    <a:solidFill>
                      <a:srgbClr val="FFFF99"/>
                    </a:solidFill>
                  </a:tcPr>
                </a:tc>
                <a:tc>
                  <a:txBody>
                    <a:bodyPr/>
                    <a:lstStyle/>
                    <a:p>
                      <a:pPr algn="ctr" rtl="1"/>
                      <a:r>
                        <a:rPr lang="fa-IR" sz="2000" b="1" dirty="0" smtClean="0">
                          <a:cs typeface="B Titr" panose="00000700000000000000" pitchFamily="2" charset="-78"/>
                        </a:rPr>
                        <a:t>100</a:t>
                      </a:r>
                      <a:endParaRPr lang="fa-IR" sz="2000" b="1" dirty="0">
                        <a:cs typeface="B Titr" panose="00000700000000000000" pitchFamily="2" charset="-78"/>
                      </a:endParaRP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cell3D prstMaterial="dkEdge">
                      <a:bevel prst="riblet"/>
                      <a:lightRig rig="flood" dir="t"/>
                    </a:cell3D>
                    <a:solidFill>
                      <a:srgbClr val="FFFF99"/>
                    </a:solidFill>
                  </a:tcPr>
                </a:tc>
                <a:extLst>
                  <a:ext uri="{0D108BD9-81ED-4DB2-BD59-A6C34878D82A}">
                    <a16:rowId xmlns:a16="http://schemas.microsoft.com/office/drawing/2014/main" val="10002"/>
                  </a:ext>
                </a:extLst>
              </a:tr>
            </a:tbl>
          </a:graphicData>
        </a:graphic>
      </p:graphicFrame>
      <p:sp>
        <p:nvSpPr>
          <p:cNvPr id="7" name="Rounded Rectangle 6"/>
          <p:cNvSpPr/>
          <p:nvPr/>
        </p:nvSpPr>
        <p:spPr>
          <a:xfrm>
            <a:off x="3048000" y="2969703"/>
            <a:ext cx="7127632" cy="542058"/>
          </a:xfrm>
          <a:prstGeom prst="roundRect">
            <a:avLst/>
          </a:prstGeom>
          <a:solidFill>
            <a:srgbClr val="92D050"/>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0" tIns="60845" rIns="121690" bIns="60845" rtlCol="1" anchor="ctr"/>
          <a:lstStyle/>
          <a:p>
            <a:pPr marL="0" marR="0" lvl="0" indent="0" algn="ctr" defTabSz="1218690" rtl="1" eaLnBrk="1" fontAlgn="auto" latinLnBrk="0" hangingPunct="1">
              <a:lnSpc>
                <a:spcPct val="100000"/>
              </a:lnSpc>
              <a:spcBef>
                <a:spcPts val="0"/>
              </a:spcBef>
              <a:spcAft>
                <a:spcPts val="0"/>
              </a:spcAft>
              <a:buClrTx/>
              <a:buSzTx/>
              <a:buFontTx/>
              <a:buNone/>
              <a:tabLst/>
              <a:defRPr/>
            </a:pPr>
            <a:r>
              <a:rPr kumimoji="0" lang="fa-IR" sz="2400" b="0" i="0" u="none" strike="noStrike" kern="0" cap="none" spc="0" normalizeH="0" baseline="0" noProof="0" dirty="0">
                <a:ln>
                  <a:noFill/>
                </a:ln>
                <a:solidFill>
                  <a:sysClr val="windowText" lastClr="000000"/>
                </a:solidFill>
                <a:effectLst/>
                <a:uLnTx/>
                <a:uFillTx/>
                <a:latin typeface="Calibri"/>
                <a:ea typeface="+mn-ea"/>
                <a:cs typeface="B Titr" panose="00000700000000000000" pitchFamily="2" charset="-78"/>
              </a:rPr>
              <a:t>« سهم استان در طرح کاشت یک میلیارد درخت»</a:t>
            </a:r>
          </a:p>
        </p:txBody>
      </p:sp>
      <p:grpSp>
        <p:nvGrpSpPr>
          <p:cNvPr id="12" name="Group 11"/>
          <p:cNvGrpSpPr/>
          <p:nvPr/>
        </p:nvGrpSpPr>
        <p:grpSpPr>
          <a:xfrm>
            <a:off x="11125200" y="59640"/>
            <a:ext cx="1066800" cy="843037"/>
            <a:chOff x="10575929" y="120449"/>
            <a:chExt cx="1616072" cy="1825189"/>
          </a:xfrm>
        </p:grpSpPr>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14" name="TextBox 13"/>
            <p:cNvSpPr txBox="1"/>
            <p:nvPr/>
          </p:nvSpPr>
          <p:spPr>
            <a:xfrm>
              <a:off x="10575929" y="1138824"/>
              <a:ext cx="1616072" cy="806814"/>
            </a:xfrm>
            <a:prstGeom prst="rect">
              <a:avLst/>
            </a:prstGeom>
            <a:noFill/>
          </p:spPr>
          <p:txBody>
            <a:bodyPr wrap="square" lIns="91426" tIns="45718" rIns="91426" bIns="45718" rtlCol="1">
              <a:spAutoFit/>
            </a:bodyPr>
            <a:lstStyle/>
            <a:p>
              <a:pPr marL="0" marR="0" lvl="0" indent="0" algn="ctr" defTabSz="914241" rtl="1" eaLnBrk="1" fontAlgn="auto" latinLnBrk="0" hangingPunct="1">
                <a:lnSpc>
                  <a:spcPct val="100000"/>
                </a:lnSpc>
                <a:spcBef>
                  <a:spcPts val="0"/>
                </a:spcBef>
                <a:spcAft>
                  <a:spcPts val="0"/>
                </a:spcAft>
                <a:buClrTx/>
                <a:buSzTx/>
                <a:buFontTx/>
                <a:buNone/>
                <a:tabLst/>
                <a:defRPr/>
              </a:pPr>
              <a:r>
                <a:rPr kumimoji="0" lang="fa-IR" sz="1100" b="0" i="0" u="none" strike="noStrike" kern="1200" cap="none" spc="0" normalizeH="0" baseline="0" noProof="0" dirty="0">
                  <a:ln>
                    <a:solidFill>
                      <a:srgbClr val="90BC33">
                        <a:lumMod val="75000"/>
                      </a:srgbClr>
                    </a:solidFill>
                  </a:ln>
                  <a:solidFill>
                    <a:prstClr val="black"/>
                  </a:solidFill>
                  <a:effectLst/>
                  <a:uLnTx/>
                  <a:uFillTx/>
                  <a:latin typeface="Trebuchet MS"/>
                  <a:ea typeface="+mn-ea"/>
                  <a:cs typeface="B Titr" panose="00000700000000000000" pitchFamily="2" charset="-78"/>
                </a:rPr>
                <a:t>وزارت جهاد کشاورزی </a:t>
              </a:r>
            </a:p>
            <a:p>
              <a:pPr marL="0" marR="0" lvl="0" indent="0" algn="ctr" defTabSz="914241" rtl="1" eaLnBrk="1" fontAlgn="auto" latinLnBrk="0" hangingPunct="1">
                <a:lnSpc>
                  <a:spcPct val="100000"/>
                </a:lnSpc>
                <a:spcBef>
                  <a:spcPts val="0"/>
                </a:spcBef>
                <a:spcAft>
                  <a:spcPts val="0"/>
                </a:spcAft>
                <a:buClrTx/>
                <a:buSzTx/>
                <a:buFontTx/>
                <a:buNone/>
                <a:tabLst/>
                <a:defRPr/>
              </a:pPr>
              <a:r>
                <a:rPr kumimoji="0" lang="fa-IR" sz="1100" b="0" i="0" u="none" strike="noStrike" kern="1200" cap="none" spc="0" normalizeH="0" baseline="0" noProof="0" dirty="0">
                  <a:ln>
                    <a:solidFill>
                      <a:srgbClr val="90BC33">
                        <a:lumMod val="75000"/>
                      </a:srgbClr>
                    </a:solidFill>
                  </a:ln>
                  <a:solidFill>
                    <a:prstClr val="black"/>
                  </a:solidFill>
                  <a:effectLst/>
                  <a:uLnTx/>
                  <a:uFillTx/>
                  <a:latin typeface="Trebuchet MS"/>
                  <a:ea typeface="+mn-ea"/>
                  <a:cs typeface="B Titr" panose="00000700000000000000" pitchFamily="2" charset="-78"/>
                </a:rPr>
                <a:t>دفتر هماهنگی امور استانها</a:t>
              </a:r>
            </a:p>
          </p:txBody>
        </p:sp>
      </p:gr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985" y="1428223"/>
            <a:ext cx="3322320" cy="2560320"/>
          </a:xfrm>
          <a:prstGeom prst="ellipse">
            <a:avLst/>
          </a:prstGeom>
          <a:ln>
            <a:noFill/>
          </a:ln>
          <a:effectLst>
            <a:softEdge rad="112500"/>
          </a:effectLst>
        </p:spPr>
      </p:pic>
      <p:sp>
        <p:nvSpPr>
          <p:cNvPr id="10" name="Rounded Rectangle 9"/>
          <p:cNvSpPr/>
          <p:nvPr/>
        </p:nvSpPr>
        <p:spPr>
          <a:xfrm>
            <a:off x="12856" y="6278264"/>
            <a:ext cx="2520279" cy="462145"/>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r" rtl="1">
              <a:defRPr/>
            </a:pPr>
            <a:endParaRPr lang="fa-IR" sz="1600" kern="0" dirty="0">
              <a:solidFill>
                <a:prstClr val="black"/>
              </a:solidFill>
              <a:cs typeface="B Titr" panose="00000700000000000000" pitchFamily="2" charset="-78"/>
            </a:endParaRPr>
          </a:p>
        </p:txBody>
      </p:sp>
      <p:graphicFrame>
        <p:nvGraphicFramePr>
          <p:cNvPr id="15" name="Content Placeholder 6"/>
          <p:cNvGraphicFramePr>
            <a:graphicFrameLocks noGrp="1"/>
          </p:cNvGraphicFramePr>
          <p:nvPr>
            <p:ph sz="quarter" idx="4294967295"/>
            <p:extLst>
              <p:ext uri="{D42A27DB-BD31-4B8C-83A1-F6EECF244321}">
                <p14:modId xmlns:p14="http://schemas.microsoft.com/office/powerpoint/2010/main" val="3616581828"/>
              </p:ext>
            </p:extLst>
          </p:nvPr>
        </p:nvGraphicFramePr>
        <p:xfrm>
          <a:off x="2985044" y="1242204"/>
          <a:ext cx="6881445" cy="1204859"/>
        </p:xfrm>
        <a:graphic>
          <a:graphicData uri="http://schemas.openxmlformats.org/drawingml/2006/table">
            <a:tbl>
              <a:tblPr rtl="1" firstRow="1" bandRow="1">
                <a:effectLst/>
                <a:tableStyleId>{5C22544A-7EE6-4342-B048-85BDC9FD1C3A}</a:tableStyleId>
              </a:tblPr>
              <a:tblGrid>
                <a:gridCol w="2922889">
                  <a:extLst>
                    <a:ext uri="{9D8B030D-6E8A-4147-A177-3AD203B41FA5}">
                      <a16:colId xmlns:a16="http://schemas.microsoft.com/office/drawing/2014/main" val="20000"/>
                    </a:ext>
                  </a:extLst>
                </a:gridCol>
                <a:gridCol w="3958556">
                  <a:extLst>
                    <a:ext uri="{9D8B030D-6E8A-4147-A177-3AD203B41FA5}">
                      <a16:colId xmlns:a16="http://schemas.microsoft.com/office/drawing/2014/main" val="20001"/>
                    </a:ext>
                  </a:extLst>
                </a:gridCol>
              </a:tblGrid>
              <a:tr h="409435">
                <a:tc>
                  <a:txBody>
                    <a:bodyPr/>
                    <a:lstStyle/>
                    <a:p>
                      <a:pPr algn="ctr" rtl="1" fontAlgn="b"/>
                      <a:r>
                        <a:rPr lang="fa-IR" sz="1800" b="0" i="0" u="none" strike="noStrike" dirty="0">
                          <a:solidFill>
                            <a:srgbClr val="000000"/>
                          </a:solidFill>
                          <a:effectLst/>
                          <a:latin typeface="Arial" panose="020B0604020202020204" pitchFamily="34" charset="0"/>
                          <a:cs typeface="B Titr" panose="00000700000000000000" pitchFamily="2" charset="-78"/>
                        </a:rPr>
                        <a:t>سطح مراتع</a:t>
                      </a: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3">
                        <a:lumMod val="60000"/>
                        <a:lumOff val="40000"/>
                      </a:schemeClr>
                    </a:solidFill>
                  </a:tcPr>
                </a:tc>
                <a:tc>
                  <a:txBody>
                    <a:bodyPr/>
                    <a:lstStyle/>
                    <a:p>
                      <a:pPr algn="ctr" rtl="1"/>
                      <a:r>
                        <a:rPr lang="en-US" sz="1800" dirty="0" smtClean="0">
                          <a:solidFill>
                            <a:schemeClr val="tx1"/>
                          </a:solidFill>
                          <a:cs typeface="B Titr" panose="00000700000000000000" pitchFamily="2" charset="-78"/>
                        </a:rPr>
                        <a:t>2027</a:t>
                      </a:r>
                      <a:endParaRPr lang="fa-IR" sz="1800" dirty="0">
                        <a:solidFill>
                          <a:schemeClr val="tx1"/>
                        </a:solidFill>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3">
                        <a:lumMod val="60000"/>
                        <a:lumOff val="40000"/>
                      </a:schemeClr>
                    </a:solidFill>
                  </a:tcPr>
                </a:tc>
                <a:extLst>
                  <a:ext uri="{0D108BD9-81ED-4DB2-BD59-A6C34878D82A}">
                    <a16:rowId xmlns:a16="http://schemas.microsoft.com/office/drawing/2014/main" val="10001"/>
                  </a:ext>
                </a:extLst>
              </a:tr>
              <a:tr h="397712">
                <a:tc>
                  <a:txBody>
                    <a:bodyPr/>
                    <a:lstStyle/>
                    <a:p>
                      <a:pPr algn="ctr" rtl="1" fontAlgn="b"/>
                      <a:r>
                        <a:rPr lang="fa-IR" sz="1800" b="0" i="0" u="none" strike="noStrike" dirty="0">
                          <a:solidFill>
                            <a:srgbClr val="000000"/>
                          </a:solidFill>
                          <a:effectLst/>
                          <a:latin typeface="Arial" panose="020B0604020202020204" pitchFamily="34" charset="0"/>
                          <a:cs typeface="B Titr" panose="00000700000000000000" pitchFamily="2" charset="-78"/>
                        </a:rPr>
                        <a:t>سطح جنگل</a:t>
                      </a: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3">
                        <a:lumMod val="75000"/>
                      </a:schemeClr>
                    </a:solidFill>
                  </a:tcPr>
                </a:tc>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r>
                        <a:rPr lang="en-US" sz="1800" dirty="0" smtClean="0">
                          <a:solidFill>
                            <a:schemeClr val="tx1"/>
                          </a:solidFill>
                          <a:cs typeface="B Titr" panose="00000700000000000000" pitchFamily="2" charset="-78"/>
                        </a:rPr>
                        <a:t>397</a:t>
                      </a:r>
                      <a:endParaRPr lang="fa-IR" sz="1800" dirty="0">
                        <a:solidFill>
                          <a:schemeClr val="tx1"/>
                        </a:solidFill>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3">
                        <a:lumMod val="75000"/>
                      </a:schemeClr>
                    </a:solidFill>
                  </a:tcPr>
                </a:tc>
                <a:extLst>
                  <a:ext uri="{0D108BD9-81ED-4DB2-BD59-A6C34878D82A}">
                    <a16:rowId xmlns:a16="http://schemas.microsoft.com/office/drawing/2014/main" val="10002"/>
                  </a:ext>
                </a:extLst>
              </a:tr>
              <a:tr h="397712">
                <a:tc>
                  <a:txBody>
                    <a:bodyPr/>
                    <a:lstStyle/>
                    <a:p>
                      <a:pPr algn="ctr" rtl="1" fontAlgn="b"/>
                      <a:r>
                        <a:rPr lang="fa-IR" sz="1800" b="0" i="0" u="none" strike="noStrike" dirty="0">
                          <a:solidFill>
                            <a:srgbClr val="000000"/>
                          </a:solidFill>
                          <a:effectLst/>
                          <a:latin typeface="Arial" panose="020B0604020202020204" pitchFamily="34" charset="0"/>
                          <a:cs typeface="B Titr" panose="00000700000000000000" pitchFamily="2" charset="-78"/>
                        </a:rPr>
                        <a:t>سطح بیابان</a:t>
                      </a: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r>
                        <a:rPr lang="en-US" sz="1800" dirty="0" smtClean="0">
                          <a:solidFill>
                            <a:schemeClr val="tx1"/>
                          </a:solidFill>
                          <a:cs typeface="B Titr" panose="00000700000000000000" pitchFamily="2" charset="-78"/>
                        </a:rPr>
                        <a:t>490</a:t>
                      </a:r>
                      <a:endParaRPr lang="fa-IR" sz="1800" dirty="0">
                        <a:solidFill>
                          <a:schemeClr val="tx1"/>
                        </a:solidFill>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extLst>
                  <a:ext uri="{0D108BD9-81ED-4DB2-BD59-A6C34878D82A}">
                    <a16:rowId xmlns:a16="http://schemas.microsoft.com/office/drawing/2014/main" val="10003"/>
                  </a:ext>
                </a:extLst>
              </a:tr>
            </a:tbl>
          </a:graphicData>
        </a:graphic>
      </p:graphicFrame>
      <p:sp>
        <p:nvSpPr>
          <p:cNvPr id="16" name="Rounded Rectangle 15"/>
          <p:cNvSpPr/>
          <p:nvPr/>
        </p:nvSpPr>
        <p:spPr>
          <a:xfrm>
            <a:off x="3047999" y="386147"/>
            <a:ext cx="6818489" cy="660400"/>
          </a:xfrm>
          <a:prstGeom prst="roundRect">
            <a:avLst/>
          </a:prstGeom>
          <a:solidFill>
            <a:schemeClr val="accent3">
              <a:lumMod val="60000"/>
              <a:lumOff val="40000"/>
            </a:schemeClr>
          </a:solidFill>
          <a:ln>
            <a:solidFill>
              <a:schemeClr val="accent4">
                <a:lumMod val="50000"/>
              </a:schemeClr>
            </a:solidFill>
          </a:ln>
          <a:effectLst>
            <a:outerShdw blurRad="50800" dist="38100" dir="2700000" algn="tl" rotWithShape="0">
              <a:prstClr val="black">
                <a:alpha val="40000"/>
              </a:prstClr>
            </a:outerShdw>
          </a:effectLst>
          <a:scene3d>
            <a:camera prst="orthographicFront">
              <a:rot lat="0" lon="0" rev="0"/>
            </a:camera>
            <a:lightRig rig="threePt" dir="t">
              <a:rot lat="0" lon="0" rev="1200000"/>
            </a:lightRig>
          </a:scene3d>
          <a:sp3d>
            <a:bevelT w="63500" h="25400"/>
          </a:sp3d>
        </p:spPr>
        <p:txBody>
          <a:bodyPr lIns="121690" tIns="60845" rIns="121690" bIns="60845" rtlCol="1" anchor="ctr"/>
          <a:lstStyle/>
          <a:p>
            <a:pPr marL="0" marR="0" lvl="0" indent="0" algn="ctr" defTabSz="1218690" rtl="1" eaLnBrk="1" fontAlgn="auto" latinLnBrk="0" hangingPunct="1">
              <a:lnSpc>
                <a:spcPct val="100000"/>
              </a:lnSpc>
              <a:spcBef>
                <a:spcPts val="0"/>
              </a:spcBef>
              <a:spcAft>
                <a:spcPts val="0"/>
              </a:spcAft>
              <a:buClrTx/>
              <a:buSzTx/>
              <a:buFontTx/>
              <a:buNone/>
              <a:tabLst/>
              <a:defRPr/>
            </a:pPr>
            <a:r>
              <a:rPr kumimoji="0" lang="fa-IR" sz="2000" b="0" i="0" u="none" strike="noStrike" kern="0" cap="none" spc="0" normalizeH="0" baseline="0" noProof="0" dirty="0">
                <a:ln>
                  <a:noFill/>
                </a:ln>
                <a:solidFill>
                  <a:sysClr val="windowText" lastClr="000000"/>
                </a:solidFill>
                <a:effectLst/>
                <a:uLnTx/>
                <a:uFillTx/>
                <a:latin typeface="Calibri"/>
                <a:ea typeface="+mn-ea"/>
                <a:cs typeface="B Titr" panose="00000700000000000000" pitchFamily="2" charset="-78"/>
              </a:rPr>
              <a:t>وضعیت عرصه های منابع طبیعی استان (هزار هکتار)</a:t>
            </a:r>
          </a:p>
        </p:txBody>
      </p:sp>
    </p:spTree>
    <p:extLst>
      <p:ext uri="{BB962C8B-B14F-4D97-AF65-F5344CB8AC3E}">
        <p14:creationId xmlns:p14="http://schemas.microsoft.com/office/powerpoint/2010/main" val="833758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ounded Rectangle 35"/>
          <p:cNvSpPr/>
          <p:nvPr/>
        </p:nvSpPr>
        <p:spPr>
          <a:xfrm>
            <a:off x="2747967" y="2811585"/>
            <a:ext cx="8248303" cy="660400"/>
          </a:xfrm>
          <a:prstGeom prst="roundRect">
            <a:avLst/>
          </a:prstGeom>
          <a:solidFill>
            <a:schemeClr val="accent2">
              <a:lumMod val="60000"/>
              <a:lumOff val="40000"/>
            </a:schemeClr>
          </a:solidFill>
          <a:ln>
            <a:solidFill>
              <a:schemeClr val="tx1"/>
            </a:solidFill>
          </a:ln>
          <a:scene3d>
            <a:camera prst="orthographicFront"/>
            <a:lightRig rig="threePt" dir="t"/>
          </a:scene3d>
          <a:sp3d>
            <a:bevelT w="139700" h="139700" prst="divot"/>
          </a:sp3d>
        </p:spPr>
        <p:style>
          <a:lnRef idx="2">
            <a:schemeClr val="accent2"/>
          </a:lnRef>
          <a:fillRef idx="1">
            <a:schemeClr val="lt1"/>
          </a:fillRef>
          <a:effectRef idx="0">
            <a:schemeClr val="accent2"/>
          </a:effectRef>
          <a:fontRef idx="minor">
            <a:schemeClr val="dk1"/>
          </a:fontRef>
        </p:style>
        <p:txBody>
          <a:bodyPr lIns="121725" tIns="60862" rIns="121725" bIns="60862" rtlCol="1" anchor="ctr"/>
          <a:lstStyle/>
          <a:p>
            <a:pPr algn="ctr" defTabSz="1219080" rtl="1">
              <a:defRPr/>
            </a:pPr>
            <a:r>
              <a:rPr lang="fa-IR" sz="3200" kern="0" dirty="0">
                <a:solidFill>
                  <a:sysClr val="windowText" lastClr="000000"/>
                </a:solidFill>
                <a:latin typeface="Calibri"/>
                <a:cs typeface="B Titr" panose="00000700000000000000" pitchFamily="2" charset="-78"/>
              </a:rPr>
              <a:t>وضعیت منابع آبی استان .... در یک نگاه</a:t>
            </a:r>
          </a:p>
        </p:txBody>
      </p:sp>
      <p:pic>
        <p:nvPicPr>
          <p:cNvPr id="4" name="Picture Placeholder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640"/>
            <a:ext cx="12063021" cy="2751946"/>
          </a:xfrm>
          <a:custGeom>
            <a:avLst/>
            <a:gdLst>
              <a:gd name="connsiteX0" fmla="*/ 4322620 w 5320147"/>
              <a:gd name="connsiteY0" fmla="*/ 0 h 6130636"/>
              <a:gd name="connsiteX1" fmla="*/ 5320147 w 5320147"/>
              <a:gd name="connsiteY1" fmla="*/ 0 h 6130636"/>
              <a:gd name="connsiteX2" fmla="*/ 5320147 w 5320147"/>
              <a:gd name="connsiteY2" fmla="*/ 3927764 h 6130636"/>
              <a:gd name="connsiteX3" fmla="*/ 4322620 w 5320147"/>
              <a:gd name="connsiteY3" fmla="*/ 3927764 h 6130636"/>
              <a:gd name="connsiteX4" fmla="*/ 3241965 w 5320147"/>
              <a:gd name="connsiteY4" fmla="*/ 0 h 6130636"/>
              <a:gd name="connsiteX5" fmla="*/ 4239492 w 5320147"/>
              <a:gd name="connsiteY5" fmla="*/ 0 h 6130636"/>
              <a:gd name="connsiteX6" fmla="*/ 4239492 w 5320147"/>
              <a:gd name="connsiteY6" fmla="*/ 4530436 h 6130636"/>
              <a:gd name="connsiteX7" fmla="*/ 3241965 w 5320147"/>
              <a:gd name="connsiteY7" fmla="*/ 4530436 h 6130636"/>
              <a:gd name="connsiteX8" fmla="*/ 2161310 w 5320147"/>
              <a:gd name="connsiteY8" fmla="*/ 0 h 6130636"/>
              <a:gd name="connsiteX9" fmla="*/ 3158837 w 5320147"/>
              <a:gd name="connsiteY9" fmla="*/ 0 h 6130636"/>
              <a:gd name="connsiteX10" fmla="*/ 3158837 w 5320147"/>
              <a:gd name="connsiteY10" fmla="*/ 5278582 h 6130636"/>
              <a:gd name="connsiteX11" fmla="*/ 2161310 w 5320147"/>
              <a:gd name="connsiteY11" fmla="*/ 5278582 h 6130636"/>
              <a:gd name="connsiteX12" fmla="*/ 1080655 w 5320147"/>
              <a:gd name="connsiteY12" fmla="*/ 0 h 6130636"/>
              <a:gd name="connsiteX13" fmla="*/ 2078182 w 5320147"/>
              <a:gd name="connsiteY13" fmla="*/ 0 h 6130636"/>
              <a:gd name="connsiteX14" fmla="*/ 2078182 w 5320147"/>
              <a:gd name="connsiteY14" fmla="*/ 5735782 h 6130636"/>
              <a:gd name="connsiteX15" fmla="*/ 1080655 w 5320147"/>
              <a:gd name="connsiteY15" fmla="*/ 5735782 h 6130636"/>
              <a:gd name="connsiteX16" fmla="*/ 0 w 5320147"/>
              <a:gd name="connsiteY16" fmla="*/ 0 h 6130636"/>
              <a:gd name="connsiteX17" fmla="*/ 997527 w 5320147"/>
              <a:gd name="connsiteY17" fmla="*/ 0 h 6130636"/>
              <a:gd name="connsiteX18" fmla="*/ 997527 w 5320147"/>
              <a:gd name="connsiteY18" fmla="*/ 6130636 h 6130636"/>
              <a:gd name="connsiteX19" fmla="*/ 0 w 5320147"/>
              <a:gd name="connsiteY19" fmla="*/ 6130636 h 6130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320147" h="6130636">
                <a:moveTo>
                  <a:pt x="4322620" y="0"/>
                </a:moveTo>
                <a:lnTo>
                  <a:pt x="5320147" y="0"/>
                </a:lnTo>
                <a:lnTo>
                  <a:pt x="5320147" y="3927764"/>
                </a:lnTo>
                <a:lnTo>
                  <a:pt x="4322620" y="3927764"/>
                </a:lnTo>
                <a:close/>
                <a:moveTo>
                  <a:pt x="3241965" y="0"/>
                </a:moveTo>
                <a:lnTo>
                  <a:pt x="4239492" y="0"/>
                </a:lnTo>
                <a:lnTo>
                  <a:pt x="4239492" y="4530436"/>
                </a:lnTo>
                <a:lnTo>
                  <a:pt x="3241965" y="4530436"/>
                </a:lnTo>
                <a:close/>
                <a:moveTo>
                  <a:pt x="2161310" y="0"/>
                </a:moveTo>
                <a:lnTo>
                  <a:pt x="3158837" y="0"/>
                </a:lnTo>
                <a:lnTo>
                  <a:pt x="3158837" y="5278582"/>
                </a:lnTo>
                <a:lnTo>
                  <a:pt x="2161310" y="5278582"/>
                </a:lnTo>
                <a:close/>
                <a:moveTo>
                  <a:pt x="1080655" y="0"/>
                </a:moveTo>
                <a:lnTo>
                  <a:pt x="2078182" y="0"/>
                </a:lnTo>
                <a:lnTo>
                  <a:pt x="2078182" y="5735782"/>
                </a:lnTo>
                <a:lnTo>
                  <a:pt x="1080655" y="5735782"/>
                </a:lnTo>
                <a:close/>
                <a:moveTo>
                  <a:pt x="0" y="0"/>
                </a:moveTo>
                <a:lnTo>
                  <a:pt x="997527" y="0"/>
                </a:lnTo>
                <a:lnTo>
                  <a:pt x="997527" y="6130636"/>
                </a:lnTo>
                <a:lnTo>
                  <a:pt x="0" y="6130636"/>
                </a:lnTo>
                <a:close/>
              </a:path>
            </a:pathLst>
          </a:custGeom>
        </p:spPr>
      </p:pic>
      <p:grpSp>
        <p:nvGrpSpPr>
          <p:cNvPr id="5" name="Group 4"/>
          <p:cNvGrpSpPr/>
          <p:nvPr/>
        </p:nvGrpSpPr>
        <p:grpSpPr>
          <a:xfrm>
            <a:off x="10867292" y="59639"/>
            <a:ext cx="1324708" cy="1357693"/>
            <a:chOff x="10575929" y="120449"/>
            <a:chExt cx="1616072" cy="1825189"/>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7" name="TextBox 6"/>
            <p:cNvSpPr txBox="1"/>
            <p:nvPr/>
          </p:nvSpPr>
          <p:spPr>
            <a:xfrm>
              <a:off x="10575929" y="1138824"/>
              <a:ext cx="1616072" cy="806814"/>
            </a:xfrm>
            <a:prstGeom prst="rect">
              <a:avLst/>
            </a:prstGeom>
            <a:noFill/>
          </p:spPr>
          <p:txBody>
            <a:bodyPr wrap="square" lIns="91426" tIns="45718" rIns="91426" bIns="45718" rtlCol="1">
              <a:spAutoFit/>
            </a:bodyPr>
            <a:lstStyle/>
            <a:p>
              <a:pPr algn="ctr" rtl="1">
                <a:defRPr/>
              </a:pPr>
              <a:r>
                <a:rPr lang="fa-IR" sz="11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11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10" name="Rounded Rectangle 9"/>
          <p:cNvSpPr/>
          <p:nvPr/>
        </p:nvSpPr>
        <p:spPr>
          <a:xfrm>
            <a:off x="0" y="6314303"/>
            <a:ext cx="2747967" cy="477245"/>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p:txBody>
      </p:sp>
      <p:graphicFrame>
        <p:nvGraphicFramePr>
          <p:cNvPr id="12" name="Table 11">
            <a:extLst>
              <a:ext uri="{FF2B5EF4-FFF2-40B4-BE49-F238E27FC236}">
                <a16:creationId xmlns:a16="http://schemas.microsoft.com/office/drawing/2014/main" id="{93683AA5-F3C9-FBC3-5CBB-6C3C1FAB7226}"/>
              </a:ext>
            </a:extLst>
          </p:cNvPr>
          <p:cNvGraphicFramePr>
            <a:graphicFrameLocks noGrp="1"/>
          </p:cNvGraphicFramePr>
          <p:nvPr>
            <p:extLst/>
          </p:nvPr>
        </p:nvGraphicFramePr>
        <p:xfrm>
          <a:off x="2907323" y="3746927"/>
          <a:ext cx="8194431" cy="1676402"/>
        </p:xfrm>
        <a:graphic>
          <a:graphicData uri="http://schemas.openxmlformats.org/drawingml/2006/table">
            <a:tbl>
              <a:tblPr rtl="1" firstRow="1" bandRow="1">
                <a:tableStyleId>{72833802-FEF1-4C79-8D5D-14CF1EAF98D9}</a:tableStyleId>
              </a:tblPr>
              <a:tblGrid>
                <a:gridCol w="1755019">
                  <a:extLst>
                    <a:ext uri="{9D8B030D-6E8A-4147-A177-3AD203B41FA5}">
                      <a16:colId xmlns:a16="http://schemas.microsoft.com/office/drawing/2014/main" val="1185467787"/>
                    </a:ext>
                  </a:extLst>
                </a:gridCol>
                <a:gridCol w="1203164">
                  <a:extLst>
                    <a:ext uri="{9D8B030D-6E8A-4147-A177-3AD203B41FA5}">
                      <a16:colId xmlns:a16="http://schemas.microsoft.com/office/drawing/2014/main" val="1330014022"/>
                    </a:ext>
                  </a:extLst>
                </a:gridCol>
                <a:gridCol w="1425489">
                  <a:extLst>
                    <a:ext uri="{9D8B030D-6E8A-4147-A177-3AD203B41FA5}">
                      <a16:colId xmlns:a16="http://schemas.microsoft.com/office/drawing/2014/main" val="3011191799"/>
                    </a:ext>
                  </a:extLst>
                </a:gridCol>
                <a:gridCol w="2505683">
                  <a:extLst>
                    <a:ext uri="{9D8B030D-6E8A-4147-A177-3AD203B41FA5}">
                      <a16:colId xmlns:a16="http://schemas.microsoft.com/office/drawing/2014/main" val="3638247594"/>
                    </a:ext>
                  </a:extLst>
                </a:gridCol>
                <a:gridCol w="1305076">
                  <a:extLst>
                    <a:ext uri="{9D8B030D-6E8A-4147-A177-3AD203B41FA5}">
                      <a16:colId xmlns:a16="http://schemas.microsoft.com/office/drawing/2014/main" val="1896496859"/>
                    </a:ext>
                  </a:extLst>
                </a:gridCol>
              </a:tblGrid>
              <a:tr h="1031632">
                <a:tc>
                  <a:txBody>
                    <a:bodyPr/>
                    <a:lstStyle/>
                    <a:p>
                      <a:pPr algn="ctr" rtl="1"/>
                      <a:endParaRPr lang="fa-IR" sz="1600" dirty="0">
                        <a:solidFill>
                          <a:schemeClr val="tx1"/>
                        </a:solidFill>
                        <a:cs typeface="B Titr" panose="00000700000000000000" pitchFamily="2" charset="-78"/>
                      </a:endParaRPr>
                    </a:p>
                    <a:p>
                      <a:pPr algn="ctr" rtl="1"/>
                      <a:r>
                        <a:rPr lang="fa-IR" sz="1600" dirty="0">
                          <a:solidFill>
                            <a:schemeClr val="tx1"/>
                          </a:solidFill>
                          <a:cs typeface="B Titr" panose="00000700000000000000" pitchFamily="2" charset="-78"/>
                        </a:rPr>
                        <a:t>تعداد رودخانه فصلی(رشته)</a:t>
                      </a:r>
                    </a:p>
                  </a:txBody>
                  <a:tcP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cell3D prstMaterial="dkEdge">
                      <a:bevel prst="artDeco"/>
                      <a:lightRig rig="flood" dir="t"/>
                    </a:cell3D>
                  </a:tcPr>
                </a:tc>
                <a:tc>
                  <a:txBody>
                    <a:bodyPr/>
                    <a:lstStyle/>
                    <a:p>
                      <a:pPr algn="ctr" rtl="1"/>
                      <a:endParaRPr lang="fa-IR" sz="1600" dirty="0">
                        <a:solidFill>
                          <a:schemeClr val="tx1"/>
                        </a:solidFill>
                        <a:cs typeface="B Titr" panose="00000700000000000000" pitchFamily="2" charset="-78"/>
                      </a:endParaRPr>
                    </a:p>
                    <a:p>
                      <a:pPr algn="ctr" rtl="1"/>
                      <a:r>
                        <a:rPr lang="fa-IR" sz="1600" dirty="0">
                          <a:solidFill>
                            <a:schemeClr val="tx1"/>
                          </a:solidFill>
                          <a:cs typeface="B Titr" panose="00000700000000000000" pitchFamily="2" charset="-78"/>
                        </a:rPr>
                        <a:t>تعداد چشمه (رشته)</a:t>
                      </a:r>
                    </a:p>
                  </a:txBody>
                  <a:tcP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cell3D prstMaterial="dkEdge">
                      <a:bevel prst="artDeco"/>
                      <a:lightRig rig="flood" dir="t"/>
                    </a:cell3D>
                  </a:tcPr>
                </a:tc>
                <a:tc>
                  <a:txBody>
                    <a:bodyPr/>
                    <a:lstStyle/>
                    <a:p>
                      <a:pPr algn="ctr" rtl="1"/>
                      <a:endParaRPr lang="fa-IR" sz="1600" dirty="0">
                        <a:solidFill>
                          <a:schemeClr val="tx1"/>
                        </a:solidFill>
                        <a:cs typeface="B Titr" panose="00000700000000000000" pitchFamily="2" charset="-78"/>
                      </a:endParaRPr>
                    </a:p>
                    <a:p>
                      <a:pPr algn="ctr" rtl="1"/>
                      <a:r>
                        <a:rPr lang="fa-IR" sz="1600" dirty="0">
                          <a:solidFill>
                            <a:schemeClr val="tx1"/>
                          </a:solidFill>
                          <a:cs typeface="B Titr" panose="00000700000000000000" pitchFamily="2" charset="-78"/>
                        </a:rPr>
                        <a:t>تعداد قنات فعال </a:t>
                      </a:r>
                    </a:p>
                    <a:p>
                      <a:pPr algn="ctr" rtl="1"/>
                      <a:r>
                        <a:rPr lang="fa-IR" sz="1600" dirty="0">
                          <a:solidFill>
                            <a:schemeClr val="tx1"/>
                          </a:solidFill>
                          <a:cs typeface="B Titr" panose="00000700000000000000" pitchFamily="2" charset="-78"/>
                        </a:rPr>
                        <a:t>(رشته)</a:t>
                      </a:r>
                    </a:p>
                  </a:txBody>
                  <a:tcP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cell3D prstMaterial="dkEdge">
                      <a:bevel prst="artDeco"/>
                      <a:lightRig rig="flood" dir="t"/>
                    </a:cell3D>
                  </a:tcPr>
                </a:tc>
                <a:tc>
                  <a:txBody>
                    <a:bodyPr/>
                    <a:lstStyle/>
                    <a:p>
                      <a:pPr algn="ctr" rtl="1"/>
                      <a:endParaRPr lang="fa-IR" sz="1600" dirty="0">
                        <a:solidFill>
                          <a:schemeClr val="tx1"/>
                        </a:solidFill>
                        <a:cs typeface="B Titr" panose="00000700000000000000" pitchFamily="2" charset="-78"/>
                      </a:endParaRPr>
                    </a:p>
                    <a:p>
                      <a:pPr algn="ctr" rtl="1"/>
                      <a:r>
                        <a:rPr lang="fa-IR" sz="1600" dirty="0">
                          <a:solidFill>
                            <a:schemeClr val="tx1"/>
                          </a:solidFill>
                          <a:cs typeface="B Titr" panose="00000700000000000000" pitchFamily="2" charset="-78"/>
                        </a:rPr>
                        <a:t>تعداد کل چاه آب</a:t>
                      </a:r>
                      <a:r>
                        <a:rPr lang="fa-IR" sz="1600" baseline="0" dirty="0">
                          <a:solidFill>
                            <a:schemeClr val="tx1"/>
                          </a:solidFill>
                          <a:cs typeface="B Titr" panose="00000700000000000000" pitchFamily="2" charset="-78"/>
                        </a:rPr>
                        <a:t> </a:t>
                      </a:r>
                      <a:r>
                        <a:rPr lang="fa-IR" sz="1600" dirty="0">
                          <a:solidFill>
                            <a:schemeClr val="tx1"/>
                          </a:solidFill>
                          <a:cs typeface="B Titr" panose="00000700000000000000" pitchFamily="2" charset="-78"/>
                        </a:rPr>
                        <a:t>عمیق و نیمه عمیق  پروانه</a:t>
                      </a:r>
                      <a:r>
                        <a:rPr lang="fa-IR" sz="1600" baseline="0" dirty="0">
                          <a:solidFill>
                            <a:schemeClr val="tx1"/>
                          </a:solidFill>
                          <a:cs typeface="B Titr" panose="00000700000000000000" pitchFamily="2" charset="-78"/>
                        </a:rPr>
                        <a:t> دار </a:t>
                      </a:r>
                      <a:r>
                        <a:rPr lang="fa-IR" sz="1600" dirty="0">
                          <a:solidFill>
                            <a:schemeClr val="tx1"/>
                          </a:solidFill>
                          <a:cs typeface="B Titr" panose="00000700000000000000" pitchFamily="2" charset="-78"/>
                        </a:rPr>
                        <a:t>(حلقه)</a:t>
                      </a:r>
                    </a:p>
                  </a:txBody>
                  <a:tcP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cell3D prstMaterial="dkEdge">
                      <a:bevel prst="artDeco"/>
                      <a:lightRig rig="flood" dir="t"/>
                    </a:cell3D>
                  </a:tcPr>
                </a:tc>
                <a:tc>
                  <a:txBody>
                    <a:bodyPr/>
                    <a:lstStyle/>
                    <a:p>
                      <a:pPr algn="ctr" rtl="1"/>
                      <a:endParaRPr lang="fa-IR" sz="18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تعداد سد</a:t>
                      </a:r>
                    </a:p>
                  </a:txBody>
                  <a:tcP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2257389110"/>
                  </a:ext>
                </a:extLst>
              </a:tr>
              <a:tr h="644770">
                <a:tc>
                  <a:txBody>
                    <a:bodyPr/>
                    <a:lstStyle/>
                    <a:p>
                      <a:pPr algn="ctr"/>
                      <a:r>
                        <a:rPr lang="fa-IR" sz="2400" kern="1200" dirty="0" smtClean="0">
                          <a:solidFill>
                            <a:schemeClr val="tx1"/>
                          </a:solidFill>
                          <a:latin typeface="+mn-lt"/>
                          <a:ea typeface="+mn-ea"/>
                          <a:cs typeface="B Titr" panose="00000700000000000000" pitchFamily="2" charset="-78"/>
                        </a:rPr>
                        <a:t>6</a:t>
                      </a:r>
                      <a:endParaRPr lang="fa-IR" sz="2400" kern="1200" dirty="0">
                        <a:solidFill>
                          <a:schemeClr val="tx1"/>
                        </a:solidFill>
                        <a:latin typeface="+mn-lt"/>
                        <a:ea typeface="+mn-ea"/>
                        <a:cs typeface="B Titr" panose="00000700000000000000" pitchFamily="2" charset="-78"/>
                      </a:endParaRPr>
                    </a:p>
                  </a:txBody>
                  <a:tcP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cell3D prstMaterial="dkEdge">
                      <a:bevel prst="artDeco"/>
                      <a:lightRig rig="flood" dir="t"/>
                    </a:cell3D>
                    <a:solidFill>
                      <a:schemeClr val="accent2">
                        <a:lumMod val="20000"/>
                        <a:lumOff val="80000"/>
                      </a:schemeClr>
                    </a:solidFill>
                  </a:tcPr>
                </a:tc>
                <a:tc>
                  <a:txBody>
                    <a:bodyPr/>
                    <a:lstStyle/>
                    <a:p>
                      <a:pPr algn="ctr"/>
                      <a:r>
                        <a:rPr lang="fa-IR" sz="2400" kern="1200" dirty="0" smtClean="0">
                          <a:solidFill>
                            <a:schemeClr val="tx1"/>
                          </a:solidFill>
                          <a:latin typeface="+mn-lt"/>
                          <a:ea typeface="+mn-ea"/>
                          <a:cs typeface="B Titr" panose="00000700000000000000" pitchFamily="2" charset="-78"/>
                        </a:rPr>
                        <a:t>2388</a:t>
                      </a:r>
                      <a:endParaRPr lang="fa-IR" sz="2400" kern="1200" dirty="0">
                        <a:solidFill>
                          <a:schemeClr val="tx1"/>
                        </a:solidFill>
                        <a:latin typeface="+mn-lt"/>
                        <a:ea typeface="+mn-ea"/>
                        <a:cs typeface="B Titr" panose="00000700000000000000" pitchFamily="2" charset="-78"/>
                      </a:endParaRPr>
                    </a:p>
                  </a:txBody>
                  <a:tcP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cell3D prstMaterial="dkEdge">
                      <a:bevel prst="artDeco"/>
                      <a:lightRig rig="flood" dir="t"/>
                    </a:cell3D>
                    <a:solidFill>
                      <a:schemeClr val="accent2">
                        <a:lumMod val="20000"/>
                        <a:lumOff val="80000"/>
                      </a:schemeClr>
                    </a:solidFill>
                  </a:tcPr>
                </a:tc>
                <a:tc>
                  <a:txBody>
                    <a:bodyPr/>
                    <a:lstStyle/>
                    <a:p>
                      <a:pPr algn="ctr"/>
                      <a:r>
                        <a:rPr lang="fa-IR" sz="2400" kern="1200" dirty="0" smtClean="0">
                          <a:solidFill>
                            <a:schemeClr val="tx1"/>
                          </a:solidFill>
                          <a:latin typeface="+mn-lt"/>
                          <a:ea typeface="+mn-ea"/>
                          <a:cs typeface="B Titr" panose="00000700000000000000" pitchFamily="2" charset="-78"/>
                        </a:rPr>
                        <a:t>3626</a:t>
                      </a:r>
                      <a:endParaRPr lang="fa-IR" sz="2400" kern="1200" dirty="0">
                        <a:solidFill>
                          <a:schemeClr val="tx1"/>
                        </a:solidFill>
                        <a:latin typeface="+mn-lt"/>
                        <a:ea typeface="+mn-ea"/>
                        <a:cs typeface="B Titr" panose="00000700000000000000" pitchFamily="2" charset="-78"/>
                      </a:endParaRPr>
                    </a:p>
                  </a:txBody>
                  <a:tcP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cell3D prstMaterial="dkEdge">
                      <a:bevel prst="artDeco"/>
                      <a:lightRig rig="flood" dir="t"/>
                    </a:cell3D>
                    <a:solidFill>
                      <a:schemeClr val="accent2">
                        <a:lumMod val="20000"/>
                        <a:lumOff val="80000"/>
                      </a:schemeClr>
                    </a:solidFill>
                  </a:tcPr>
                </a:tc>
                <a:tc>
                  <a:txBody>
                    <a:bodyPr/>
                    <a:lstStyle/>
                    <a:p>
                      <a:pPr algn="ctr"/>
                      <a:r>
                        <a:rPr lang="fa-IR" sz="2400" kern="1200" dirty="0" smtClean="0">
                          <a:solidFill>
                            <a:schemeClr val="tx1"/>
                          </a:solidFill>
                          <a:latin typeface="+mn-lt"/>
                          <a:ea typeface="+mn-ea"/>
                          <a:cs typeface="B Titr" panose="00000700000000000000" pitchFamily="2" charset="-78"/>
                        </a:rPr>
                        <a:t>11487</a:t>
                      </a:r>
                      <a:endParaRPr lang="fa-IR" sz="2400" kern="1200" dirty="0">
                        <a:solidFill>
                          <a:schemeClr val="tx1"/>
                        </a:solidFill>
                        <a:latin typeface="+mn-lt"/>
                        <a:ea typeface="+mn-ea"/>
                        <a:cs typeface="B Titr" panose="00000700000000000000" pitchFamily="2" charset="-78"/>
                      </a:endParaRPr>
                    </a:p>
                  </a:txBody>
                  <a:tcP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cell3D prstMaterial="dkEdge">
                      <a:bevel prst="artDeco"/>
                      <a:lightRig rig="flood" dir="t"/>
                    </a:cell3D>
                    <a:solidFill>
                      <a:schemeClr val="accent2">
                        <a:lumMod val="20000"/>
                        <a:lumOff val="80000"/>
                      </a:schemeClr>
                    </a:solidFill>
                  </a:tcPr>
                </a:tc>
                <a:tc>
                  <a:txBody>
                    <a:bodyPr/>
                    <a:lstStyle/>
                    <a:p>
                      <a:pPr algn="ctr" rtl="1"/>
                      <a:r>
                        <a:rPr lang="fa-IR" sz="2400" dirty="0" smtClean="0">
                          <a:cs typeface="B Titr" panose="00000700000000000000" pitchFamily="2" charset="-78"/>
                        </a:rPr>
                        <a:t>44</a:t>
                      </a:r>
                      <a:endParaRPr lang="fa-IR" sz="2400" dirty="0">
                        <a:cs typeface="B Titr" panose="00000700000000000000" pitchFamily="2" charset="-78"/>
                      </a:endParaRPr>
                    </a:p>
                  </a:txBody>
                  <a:tcP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cell3D prstMaterial="dkEdge">
                      <a:bevel prst="artDeco"/>
                      <a:lightRig rig="flood" dir="t"/>
                    </a:cell3D>
                    <a:solidFill>
                      <a:schemeClr val="accent2">
                        <a:lumMod val="20000"/>
                        <a:lumOff val="80000"/>
                      </a:schemeClr>
                    </a:solidFill>
                  </a:tcPr>
                </a:tc>
                <a:extLst>
                  <a:ext uri="{0D108BD9-81ED-4DB2-BD59-A6C34878D82A}">
                    <a16:rowId xmlns:a16="http://schemas.microsoft.com/office/drawing/2014/main" val="3584012801"/>
                  </a:ext>
                </a:extLst>
              </a:tr>
            </a:tbl>
          </a:graphicData>
        </a:graphic>
      </p:graphicFrame>
    </p:spTree>
    <p:extLst>
      <p:ext uri="{BB962C8B-B14F-4D97-AF65-F5344CB8AC3E}">
        <p14:creationId xmlns:p14="http://schemas.microsoft.com/office/powerpoint/2010/main" val="1666051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246778" y="2248090"/>
            <a:ext cx="1886169" cy="1290061"/>
            <a:chOff x="8224444" y="1759924"/>
            <a:chExt cx="1886169" cy="1290061"/>
          </a:xfrm>
        </p:grpSpPr>
        <p:sp>
          <p:nvSpPr>
            <p:cNvPr id="59" name="Rounded Rectangle 58"/>
            <p:cNvSpPr/>
            <p:nvPr/>
          </p:nvSpPr>
          <p:spPr>
            <a:xfrm>
              <a:off x="8224445" y="2206020"/>
              <a:ext cx="1886168" cy="406400"/>
            </a:xfrm>
            <a:prstGeom prst="roundRect">
              <a:avLst/>
            </a:prstGeom>
            <a:solidFill>
              <a:schemeClr val="accent6">
                <a:lumMod val="20000"/>
                <a:lumOff val="80000"/>
              </a:schemeClr>
            </a:solidFill>
            <a:ln>
              <a:solidFill>
                <a:schemeClr val="accent6">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1600" b="1" kern="0" dirty="0">
                  <a:solidFill>
                    <a:prstClr val="black"/>
                  </a:solidFill>
                  <a:latin typeface="Calibri"/>
                  <a:cs typeface="B Titr" panose="00000700000000000000" pitchFamily="2" charset="-78"/>
                </a:rPr>
                <a:t>سطح </a:t>
              </a:r>
              <a:r>
                <a:rPr lang="fa-IR" sz="1600" b="1" kern="0" dirty="0" smtClean="0">
                  <a:solidFill>
                    <a:prstClr val="black"/>
                  </a:solidFill>
                  <a:latin typeface="Calibri"/>
                  <a:cs typeface="B Titr" panose="00000700000000000000" pitchFamily="2" charset="-78"/>
                </a:rPr>
                <a:t>:</a:t>
              </a:r>
              <a:r>
                <a:rPr lang="en-US" sz="1600" b="1" kern="0" dirty="0" smtClean="0">
                  <a:solidFill>
                    <a:prstClr val="black"/>
                  </a:solidFill>
                  <a:latin typeface="Calibri"/>
                  <a:cs typeface="B Titr" panose="00000700000000000000" pitchFamily="2" charset="-78"/>
                </a:rPr>
                <a:t>221360</a:t>
              </a:r>
              <a:endParaRPr lang="fa-IR" sz="1600" b="1" kern="0" dirty="0">
                <a:solidFill>
                  <a:prstClr val="black"/>
                </a:solidFill>
                <a:latin typeface="Calibri"/>
                <a:cs typeface="B Titr" panose="00000700000000000000" pitchFamily="2" charset="-78"/>
              </a:endParaRPr>
            </a:p>
          </p:txBody>
        </p:sp>
        <p:sp>
          <p:nvSpPr>
            <p:cNvPr id="60" name="Rounded Rectangle 59"/>
            <p:cNvSpPr/>
            <p:nvPr/>
          </p:nvSpPr>
          <p:spPr>
            <a:xfrm>
              <a:off x="8224444" y="1759924"/>
              <a:ext cx="1827591" cy="414931"/>
            </a:xfrm>
            <a:prstGeom prst="roundRect">
              <a:avLst/>
            </a:prstGeom>
            <a:solidFill>
              <a:schemeClr val="accent6">
                <a:lumMod val="60000"/>
                <a:lumOff val="40000"/>
              </a:schemeClr>
            </a:solidFill>
            <a:ln>
              <a:solidFill>
                <a:schemeClr val="accent6">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2100" kern="0" dirty="0">
                  <a:solidFill>
                    <a:sysClr val="windowText" lastClr="000000"/>
                  </a:solidFill>
                  <a:latin typeface="Calibri"/>
                  <a:cs typeface="B Titr" panose="00000700000000000000" pitchFamily="2" charset="-78"/>
                </a:rPr>
                <a:t>دیم</a:t>
              </a:r>
            </a:p>
          </p:txBody>
        </p:sp>
        <p:sp>
          <p:nvSpPr>
            <p:cNvPr id="62" name="Rounded Rectangle 61"/>
            <p:cNvSpPr/>
            <p:nvPr/>
          </p:nvSpPr>
          <p:spPr>
            <a:xfrm>
              <a:off x="8224444" y="2643585"/>
              <a:ext cx="1827591" cy="406400"/>
            </a:xfrm>
            <a:prstGeom prst="roundRect">
              <a:avLst/>
            </a:prstGeom>
            <a:solidFill>
              <a:schemeClr val="accent6">
                <a:lumMod val="20000"/>
                <a:lumOff val="80000"/>
              </a:schemeClr>
            </a:solidFill>
            <a:ln>
              <a:solidFill>
                <a:schemeClr val="accent6">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1600" b="1" kern="0" dirty="0">
                  <a:solidFill>
                    <a:prstClr val="black"/>
                  </a:solidFill>
                  <a:latin typeface="Calibri"/>
                  <a:cs typeface="B Titr" panose="00000700000000000000" pitchFamily="2" charset="-78"/>
                </a:rPr>
                <a:t>تولید </a:t>
              </a:r>
              <a:r>
                <a:rPr lang="fa-IR" sz="1600" b="1" kern="0" dirty="0" smtClean="0">
                  <a:solidFill>
                    <a:prstClr val="black"/>
                  </a:solidFill>
                  <a:latin typeface="Calibri"/>
                  <a:cs typeface="B Titr" panose="00000700000000000000" pitchFamily="2" charset="-78"/>
                </a:rPr>
                <a:t>:</a:t>
              </a:r>
              <a:r>
                <a:rPr lang="en-US" sz="1600" b="1" kern="0" dirty="0" smtClean="0">
                  <a:solidFill>
                    <a:prstClr val="black"/>
                  </a:solidFill>
                  <a:latin typeface="Calibri"/>
                  <a:cs typeface="B Titr" panose="00000700000000000000" pitchFamily="2" charset="-78"/>
                </a:rPr>
                <a:t>42459</a:t>
              </a:r>
              <a:endParaRPr lang="fa-IR" sz="1600" b="1" kern="0" dirty="0">
                <a:solidFill>
                  <a:prstClr val="black"/>
                </a:solidFill>
                <a:latin typeface="Calibri"/>
                <a:cs typeface="B Titr" panose="00000700000000000000" pitchFamily="2" charset="-78"/>
              </a:endParaRPr>
            </a:p>
          </p:txBody>
        </p:sp>
      </p:grpSp>
      <p:grpSp>
        <p:nvGrpSpPr>
          <p:cNvPr id="3" name="Group 2"/>
          <p:cNvGrpSpPr/>
          <p:nvPr/>
        </p:nvGrpSpPr>
        <p:grpSpPr>
          <a:xfrm>
            <a:off x="10153472" y="2200950"/>
            <a:ext cx="2016828" cy="1337359"/>
            <a:chOff x="10157412" y="1731147"/>
            <a:chExt cx="2016828" cy="1337359"/>
          </a:xfrm>
        </p:grpSpPr>
        <p:sp>
          <p:nvSpPr>
            <p:cNvPr id="61" name="Rounded Rectangle 60"/>
            <p:cNvSpPr/>
            <p:nvPr/>
          </p:nvSpPr>
          <p:spPr>
            <a:xfrm>
              <a:off x="10266830" y="1731147"/>
              <a:ext cx="1721114" cy="456974"/>
            </a:xfrm>
            <a:prstGeom prst="roundRect">
              <a:avLst/>
            </a:prstGeom>
            <a:solidFill>
              <a:schemeClr val="accent6">
                <a:lumMod val="60000"/>
                <a:lumOff val="40000"/>
              </a:schemeClr>
            </a:solidFill>
            <a:ln>
              <a:solidFill>
                <a:schemeClr val="accent6">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2100" kern="0" dirty="0">
                  <a:solidFill>
                    <a:sysClr val="windowText" lastClr="000000"/>
                  </a:solidFill>
                  <a:latin typeface="Calibri"/>
                  <a:cs typeface="B Titr" panose="00000700000000000000" pitchFamily="2" charset="-78"/>
                </a:rPr>
                <a:t>آبی</a:t>
              </a:r>
            </a:p>
          </p:txBody>
        </p:sp>
        <p:sp>
          <p:nvSpPr>
            <p:cNvPr id="63" name="Rounded Rectangle 62"/>
            <p:cNvSpPr/>
            <p:nvPr/>
          </p:nvSpPr>
          <p:spPr>
            <a:xfrm>
              <a:off x="10179111" y="2212608"/>
              <a:ext cx="1973431" cy="406400"/>
            </a:xfrm>
            <a:prstGeom prst="roundRect">
              <a:avLst/>
            </a:prstGeom>
            <a:solidFill>
              <a:schemeClr val="accent6">
                <a:lumMod val="20000"/>
                <a:lumOff val="80000"/>
              </a:schemeClr>
            </a:solidFill>
            <a:ln>
              <a:solidFill>
                <a:schemeClr val="accent6">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1600" b="1" kern="0" dirty="0">
                  <a:solidFill>
                    <a:prstClr val="black"/>
                  </a:solidFill>
                  <a:latin typeface="Calibri"/>
                  <a:cs typeface="B Titr" panose="00000700000000000000" pitchFamily="2" charset="-78"/>
                </a:rPr>
                <a:t>سطح </a:t>
              </a:r>
              <a:r>
                <a:rPr lang="fa-IR" sz="1600" b="1" kern="0" dirty="0" smtClean="0">
                  <a:solidFill>
                    <a:prstClr val="black"/>
                  </a:solidFill>
                  <a:latin typeface="Calibri"/>
                  <a:cs typeface="B Titr" panose="00000700000000000000" pitchFamily="2" charset="-78"/>
                </a:rPr>
                <a:t>:</a:t>
              </a:r>
              <a:r>
                <a:rPr lang="en-US" sz="1600" b="1" kern="0" dirty="0" smtClean="0">
                  <a:solidFill>
                    <a:prstClr val="black"/>
                  </a:solidFill>
                  <a:latin typeface="Calibri"/>
                  <a:cs typeface="B Titr" panose="00000700000000000000" pitchFamily="2" charset="-78"/>
                </a:rPr>
                <a:t>154295</a:t>
              </a:r>
              <a:endParaRPr lang="fa-IR" sz="1600" b="1" kern="0" dirty="0">
                <a:solidFill>
                  <a:prstClr val="black"/>
                </a:solidFill>
                <a:latin typeface="Calibri"/>
                <a:cs typeface="B Titr" panose="00000700000000000000" pitchFamily="2" charset="-78"/>
              </a:endParaRPr>
            </a:p>
          </p:txBody>
        </p:sp>
        <p:sp>
          <p:nvSpPr>
            <p:cNvPr id="64" name="Rounded Rectangle 63"/>
            <p:cNvSpPr/>
            <p:nvPr/>
          </p:nvSpPr>
          <p:spPr>
            <a:xfrm>
              <a:off x="10157412" y="2662106"/>
              <a:ext cx="2016828" cy="406400"/>
            </a:xfrm>
            <a:prstGeom prst="roundRect">
              <a:avLst/>
            </a:prstGeom>
            <a:solidFill>
              <a:schemeClr val="accent6">
                <a:lumMod val="20000"/>
                <a:lumOff val="80000"/>
              </a:schemeClr>
            </a:solidFill>
            <a:ln>
              <a:solidFill>
                <a:schemeClr val="accent6">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1600" b="1" kern="0" dirty="0">
                  <a:solidFill>
                    <a:prstClr val="black"/>
                  </a:solidFill>
                  <a:latin typeface="Calibri"/>
                  <a:cs typeface="B Titr" panose="00000700000000000000" pitchFamily="2" charset="-78"/>
                </a:rPr>
                <a:t>تولید </a:t>
              </a:r>
              <a:r>
                <a:rPr lang="fa-IR" sz="1600" b="1" kern="0" dirty="0" smtClean="0">
                  <a:solidFill>
                    <a:prstClr val="black"/>
                  </a:solidFill>
                  <a:latin typeface="Calibri"/>
                  <a:cs typeface="B Titr" panose="00000700000000000000" pitchFamily="2" charset="-78"/>
                </a:rPr>
                <a:t>:</a:t>
              </a:r>
              <a:r>
                <a:rPr lang="en-US" sz="1600" b="1" kern="0" dirty="0" smtClean="0">
                  <a:solidFill>
                    <a:prstClr val="black"/>
                  </a:solidFill>
                  <a:latin typeface="Calibri"/>
                  <a:cs typeface="B Titr" panose="00000700000000000000" pitchFamily="2" charset="-78"/>
                </a:rPr>
                <a:t>1422425</a:t>
              </a:r>
              <a:endParaRPr lang="fa-IR" sz="1600" b="1" kern="0" dirty="0">
                <a:solidFill>
                  <a:prstClr val="black"/>
                </a:solidFill>
                <a:latin typeface="Calibri"/>
                <a:cs typeface="B Titr" panose="00000700000000000000" pitchFamily="2" charset="-78"/>
              </a:endParaRPr>
            </a:p>
          </p:txBody>
        </p:sp>
      </p:grpSp>
      <p:grpSp>
        <p:nvGrpSpPr>
          <p:cNvPr id="9" name="Group 8"/>
          <p:cNvGrpSpPr/>
          <p:nvPr/>
        </p:nvGrpSpPr>
        <p:grpSpPr>
          <a:xfrm>
            <a:off x="2087603" y="2112944"/>
            <a:ext cx="1818822" cy="1390368"/>
            <a:chOff x="2128119" y="1659617"/>
            <a:chExt cx="1818822" cy="1390368"/>
          </a:xfrm>
        </p:grpSpPr>
        <p:sp>
          <p:nvSpPr>
            <p:cNvPr id="66" name="Rounded Rectangle 65"/>
            <p:cNvSpPr/>
            <p:nvPr/>
          </p:nvSpPr>
          <p:spPr>
            <a:xfrm>
              <a:off x="2162129" y="2212608"/>
              <a:ext cx="1784812" cy="406400"/>
            </a:xfrm>
            <a:prstGeom prst="roundRect">
              <a:avLst/>
            </a:prstGeom>
            <a:solidFill>
              <a:schemeClr val="accent6">
                <a:lumMod val="20000"/>
                <a:lumOff val="80000"/>
              </a:schemeClr>
            </a:solidFill>
            <a:ln>
              <a:solidFill>
                <a:schemeClr val="accent6">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1600" b="1" kern="0" dirty="0">
                  <a:solidFill>
                    <a:prstClr val="black"/>
                  </a:solidFill>
                  <a:latin typeface="Calibri"/>
                  <a:cs typeface="B Titr" panose="00000700000000000000" pitchFamily="2" charset="-78"/>
                </a:rPr>
                <a:t>سطح </a:t>
              </a:r>
              <a:r>
                <a:rPr lang="fa-IR" sz="1600" b="1" kern="0" dirty="0" smtClean="0">
                  <a:solidFill>
                    <a:prstClr val="black"/>
                  </a:solidFill>
                  <a:latin typeface="Calibri"/>
                  <a:cs typeface="B Titr" panose="00000700000000000000" pitchFamily="2" charset="-78"/>
                </a:rPr>
                <a:t>:</a:t>
              </a:r>
              <a:r>
                <a:rPr lang="en-US" sz="1600" b="1" kern="0" dirty="0" smtClean="0">
                  <a:solidFill>
                    <a:prstClr val="black"/>
                  </a:solidFill>
                  <a:latin typeface="Calibri"/>
                  <a:cs typeface="B Titr" panose="00000700000000000000" pitchFamily="2" charset="-78"/>
                </a:rPr>
                <a:t>215433</a:t>
              </a:r>
              <a:endParaRPr lang="fa-IR" sz="1600" b="1" kern="0" dirty="0">
                <a:solidFill>
                  <a:prstClr val="black"/>
                </a:solidFill>
                <a:latin typeface="Calibri"/>
                <a:cs typeface="B Titr" panose="00000700000000000000" pitchFamily="2" charset="-78"/>
              </a:endParaRPr>
            </a:p>
          </p:txBody>
        </p:sp>
        <p:sp>
          <p:nvSpPr>
            <p:cNvPr id="67" name="Rounded Rectangle 66"/>
            <p:cNvSpPr/>
            <p:nvPr/>
          </p:nvSpPr>
          <p:spPr>
            <a:xfrm>
              <a:off x="2177143" y="1659617"/>
              <a:ext cx="1742387" cy="526465"/>
            </a:xfrm>
            <a:prstGeom prst="roundRect">
              <a:avLst/>
            </a:prstGeom>
            <a:solidFill>
              <a:schemeClr val="accent6">
                <a:lumMod val="60000"/>
                <a:lumOff val="40000"/>
              </a:schemeClr>
            </a:solidFill>
            <a:ln>
              <a:solidFill>
                <a:schemeClr val="accent6">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2100" kern="0" dirty="0">
                  <a:solidFill>
                    <a:sysClr val="windowText" lastClr="000000"/>
                  </a:solidFill>
                  <a:latin typeface="Calibri"/>
                  <a:cs typeface="B Titr" panose="00000700000000000000" pitchFamily="2" charset="-78"/>
                </a:rPr>
                <a:t>دیم</a:t>
              </a:r>
            </a:p>
          </p:txBody>
        </p:sp>
        <p:sp>
          <p:nvSpPr>
            <p:cNvPr id="69" name="Rounded Rectangle 68"/>
            <p:cNvSpPr/>
            <p:nvPr/>
          </p:nvSpPr>
          <p:spPr>
            <a:xfrm>
              <a:off x="2128119" y="2643585"/>
              <a:ext cx="1818822" cy="406400"/>
            </a:xfrm>
            <a:prstGeom prst="roundRect">
              <a:avLst/>
            </a:prstGeom>
            <a:solidFill>
              <a:schemeClr val="accent6">
                <a:lumMod val="20000"/>
                <a:lumOff val="80000"/>
              </a:schemeClr>
            </a:solidFill>
            <a:ln>
              <a:solidFill>
                <a:schemeClr val="accent6">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1600" b="1" kern="0" dirty="0">
                  <a:solidFill>
                    <a:prstClr val="black"/>
                  </a:solidFill>
                  <a:latin typeface="Calibri"/>
                  <a:cs typeface="B Titr" panose="00000700000000000000" pitchFamily="2" charset="-78"/>
                </a:rPr>
                <a:t>تولید </a:t>
              </a:r>
              <a:r>
                <a:rPr lang="fa-IR" sz="1600" b="1" kern="0" dirty="0" smtClean="0">
                  <a:solidFill>
                    <a:prstClr val="black"/>
                  </a:solidFill>
                  <a:latin typeface="Calibri"/>
                  <a:cs typeface="B Titr" panose="00000700000000000000" pitchFamily="2" charset="-78"/>
                </a:rPr>
                <a:t>:</a:t>
              </a:r>
              <a:r>
                <a:rPr lang="en-US" sz="1600" b="1" kern="0" dirty="0" smtClean="0">
                  <a:solidFill>
                    <a:prstClr val="black"/>
                  </a:solidFill>
                  <a:latin typeface="Calibri"/>
                  <a:cs typeface="B Titr" panose="00000700000000000000" pitchFamily="2" charset="-78"/>
                </a:rPr>
                <a:t>180946</a:t>
              </a:r>
              <a:endParaRPr lang="fa-IR" sz="1600" b="1" kern="0" dirty="0">
                <a:solidFill>
                  <a:prstClr val="black"/>
                </a:solidFill>
                <a:latin typeface="Calibri"/>
                <a:cs typeface="B Titr" panose="00000700000000000000" pitchFamily="2" charset="-78"/>
              </a:endParaRPr>
            </a:p>
          </p:txBody>
        </p:sp>
      </p:grpSp>
      <p:grpSp>
        <p:nvGrpSpPr>
          <p:cNvPr id="7" name="Group 6"/>
          <p:cNvGrpSpPr/>
          <p:nvPr/>
        </p:nvGrpSpPr>
        <p:grpSpPr>
          <a:xfrm>
            <a:off x="3952737" y="2100863"/>
            <a:ext cx="1973689" cy="1410725"/>
            <a:chOff x="3962389" y="1655213"/>
            <a:chExt cx="1973689" cy="1410725"/>
          </a:xfrm>
        </p:grpSpPr>
        <p:sp>
          <p:nvSpPr>
            <p:cNvPr id="68" name="Rounded Rectangle 67"/>
            <p:cNvSpPr/>
            <p:nvPr/>
          </p:nvSpPr>
          <p:spPr>
            <a:xfrm>
              <a:off x="4035438" y="1655213"/>
              <a:ext cx="1783385" cy="518158"/>
            </a:xfrm>
            <a:prstGeom prst="roundRect">
              <a:avLst/>
            </a:prstGeom>
            <a:solidFill>
              <a:schemeClr val="accent6">
                <a:lumMod val="60000"/>
                <a:lumOff val="40000"/>
              </a:schemeClr>
            </a:solidFill>
            <a:ln>
              <a:solidFill>
                <a:schemeClr val="accent6">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2100" kern="0" dirty="0">
                  <a:solidFill>
                    <a:sysClr val="windowText" lastClr="000000"/>
                  </a:solidFill>
                  <a:latin typeface="Calibri"/>
                  <a:cs typeface="B Titr" panose="00000700000000000000" pitchFamily="2" charset="-78"/>
                </a:rPr>
                <a:t>آبی</a:t>
              </a:r>
            </a:p>
          </p:txBody>
        </p:sp>
        <p:sp>
          <p:nvSpPr>
            <p:cNvPr id="70" name="Rounded Rectangle 69"/>
            <p:cNvSpPr/>
            <p:nvPr/>
          </p:nvSpPr>
          <p:spPr>
            <a:xfrm>
              <a:off x="3962389" y="2210226"/>
              <a:ext cx="1969650" cy="406400"/>
            </a:xfrm>
            <a:prstGeom prst="roundRect">
              <a:avLst/>
            </a:prstGeom>
            <a:solidFill>
              <a:schemeClr val="accent6">
                <a:lumMod val="20000"/>
                <a:lumOff val="80000"/>
              </a:schemeClr>
            </a:solidFill>
            <a:ln>
              <a:solidFill>
                <a:schemeClr val="accent6">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1600" b="1" kern="0" dirty="0">
                  <a:solidFill>
                    <a:prstClr val="black"/>
                  </a:solidFill>
                  <a:latin typeface="Calibri"/>
                  <a:cs typeface="B Titr" panose="00000700000000000000" pitchFamily="2" charset="-78"/>
                </a:rPr>
                <a:t>سطح </a:t>
              </a:r>
              <a:r>
                <a:rPr lang="fa-IR" sz="1600" b="1" kern="0" dirty="0" smtClean="0">
                  <a:solidFill>
                    <a:prstClr val="black"/>
                  </a:solidFill>
                  <a:latin typeface="Calibri"/>
                  <a:cs typeface="B Titr" panose="00000700000000000000" pitchFamily="2" charset="-78"/>
                </a:rPr>
                <a:t>:</a:t>
              </a:r>
              <a:r>
                <a:rPr lang="en-US" sz="1600" b="1" kern="0" dirty="0" smtClean="0">
                  <a:solidFill>
                    <a:prstClr val="black"/>
                  </a:solidFill>
                  <a:latin typeface="Calibri"/>
                  <a:cs typeface="B Titr" panose="00000700000000000000" pitchFamily="2" charset="-78"/>
                </a:rPr>
                <a:t>160815</a:t>
              </a:r>
              <a:endParaRPr lang="fa-IR" sz="1600" b="1" kern="0" dirty="0">
                <a:solidFill>
                  <a:prstClr val="black"/>
                </a:solidFill>
                <a:latin typeface="Calibri"/>
                <a:cs typeface="B Titr" panose="00000700000000000000" pitchFamily="2" charset="-78"/>
              </a:endParaRPr>
            </a:p>
          </p:txBody>
        </p:sp>
        <p:sp>
          <p:nvSpPr>
            <p:cNvPr id="71" name="Rounded Rectangle 70"/>
            <p:cNvSpPr/>
            <p:nvPr/>
          </p:nvSpPr>
          <p:spPr>
            <a:xfrm>
              <a:off x="3974031" y="2659538"/>
              <a:ext cx="1962047" cy="406400"/>
            </a:xfrm>
            <a:prstGeom prst="roundRect">
              <a:avLst/>
            </a:prstGeom>
            <a:solidFill>
              <a:schemeClr val="accent6">
                <a:lumMod val="20000"/>
                <a:lumOff val="80000"/>
              </a:schemeClr>
            </a:solidFill>
            <a:ln>
              <a:solidFill>
                <a:schemeClr val="accent6">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1600" b="1" kern="0" dirty="0">
                  <a:solidFill>
                    <a:prstClr val="black"/>
                  </a:solidFill>
                  <a:latin typeface="Calibri"/>
                  <a:cs typeface="B Titr" panose="00000700000000000000" pitchFamily="2" charset="-78"/>
                </a:rPr>
                <a:t>تولید </a:t>
              </a:r>
              <a:r>
                <a:rPr lang="fa-IR" sz="1600" b="1" kern="0" dirty="0" smtClean="0">
                  <a:solidFill>
                    <a:prstClr val="black"/>
                  </a:solidFill>
                  <a:latin typeface="Calibri"/>
                  <a:cs typeface="B Titr" panose="00000700000000000000" pitchFamily="2" charset="-78"/>
                </a:rPr>
                <a:t>:</a:t>
              </a:r>
              <a:r>
                <a:rPr lang="en-US" sz="1600" b="1" kern="0" dirty="0" smtClean="0">
                  <a:solidFill>
                    <a:prstClr val="black"/>
                  </a:solidFill>
                  <a:latin typeface="Calibri"/>
                  <a:cs typeface="B Titr" panose="00000700000000000000" pitchFamily="2" charset="-78"/>
                </a:rPr>
                <a:t>1686269</a:t>
              </a:r>
              <a:endParaRPr lang="fa-IR" sz="1600" b="1" kern="0" dirty="0">
                <a:solidFill>
                  <a:prstClr val="black"/>
                </a:solidFill>
                <a:latin typeface="Calibri"/>
                <a:cs typeface="B Titr" panose="00000700000000000000" pitchFamily="2" charset="-78"/>
              </a:endParaRPr>
            </a:p>
          </p:txBody>
        </p:sp>
      </p:grpSp>
      <p:sp>
        <p:nvSpPr>
          <p:cNvPr id="28" name="Rounded Rectangle 27"/>
          <p:cNvSpPr/>
          <p:nvPr/>
        </p:nvSpPr>
        <p:spPr>
          <a:xfrm>
            <a:off x="7139992" y="1521272"/>
            <a:ext cx="2865120" cy="568960"/>
          </a:xfrm>
          <a:prstGeom prst="roundRect">
            <a:avLst/>
          </a:prstGeom>
          <a:solidFill>
            <a:schemeClr val="accent3">
              <a:lumMod val="75000"/>
            </a:schemeClr>
          </a:solidFill>
          <a:ln>
            <a:solidFill>
              <a:schemeClr val="accent5">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2700" kern="0" dirty="0">
                <a:solidFill>
                  <a:sysClr val="windowText" lastClr="000000"/>
                </a:solidFill>
                <a:latin typeface="Calibri"/>
                <a:cs typeface="B Titr" panose="00000700000000000000" pitchFamily="2" charset="-78"/>
              </a:rPr>
              <a:t>الگوی پایه</a:t>
            </a:r>
          </a:p>
        </p:txBody>
      </p:sp>
      <p:sp>
        <p:nvSpPr>
          <p:cNvPr id="29" name="Rounded Rectangle 28"/>
          <p:cNvSpPr/>
          <p:nvPr/>
        </p:nvSpPr>
        <p:spPr>
          <a:xfrm>
            <a:off x="1446186" y="1470872"/>
            <a:ext cx="3101656" cy="497314"/>
          </a:xfrm>
          <a:prstGeom prst="roundRect">
            <a:avLst/>
          </a:prstGeom>
          <a:solidFill>
            <a:schemeClr val="accent3">
              <a:lumMod val="75000"/>
            </a:schemeClr>
          </a:solidFill>
          <a:ln>
            <a:solidFill>
              <a:schemeClr val="accent5">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2700" kern="0" dirty="0">
                <a:solidFill>
                  <a:sysClr val="windowText" lastClr="000000"/>
                </a:solidFill>
                <a:latin typeface="Calibri"/>
                <a:cs typeface="B Titr" panose="00000700000000000000" pitchFamily="2" charset="-78"/>
              </a:rPr>
              <a:t>الگوی پیشنهادی</a:t>
            </a:r>
          </a:p>
        </p:txBody>
      </p:sp>
      <p:sp>
        <p:nvSpPr>
          <p:cNvPr id="34" name="Rounded Rectangle 33"/>
          <p:cNvSpPr/>
          <p:nvPr/>
        </p:nvSpPr>
        <p:spPr>
          <a:xfrm>
            <a:off x="1180053" y="213241"/>
            <a:ext cx="985240" cy="339651"/>
          </a:xfrm>
          <a:prstGeom prst="roundRect">
            <a:avLst/>
          </a:prstGeom>
          <a:solidFill>
            <a:schemeClr val="accent4">
              <a:lumMod val="60000"/>
              <a:lumOff val="40000"/>
            </a:schemeClr>
          </a:solidFill>
          <a:ln w="12700">
            <a:solidFill>
              <a:srgbClr val="FFC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1200" kern="0" dirty="0">
                <a:solidFill>
                  <a:prstClr val="black"/>
                </a:solidFill>
                <a:latin typeface="Calibri"/>
                <a:cs typeface="B Titr" panose="00000700000000000000" pitchFamily="2" charset="-78"/>
              </a:rPr>
              <a:t>سطح : هکتار</a:t>
            </a:r>
          </a:p>
        </p:txBody>
      </p:sp>
      <p:sp>
        <p:nvSpPr>
          <p:cNvPr id="35" name="Rounded Rectangle 34"/>
          <p:cNvSpPr/>
          <p:nvPr/>
        </p:nvSpPr>
        <p:spPr>
          <a:xfrm>
            <a:off x="251591" y="213241"/>
            <a:ext cx="923849" cy="339651"/>
          </a:xfrm>
          <a:prstGeom prst="roundRect">
            <a:avLst/>
          </a:prstGeom>
          <a:solidFill>
            <a:schemeClr val="accent4">
              <a:lumMod val="60000"/>
              <a:lumOff val="40000"/>
            </a:schemeClr>
          </a:solidFill>
          <a:ln w="12700">
            <a:solidFill>
              <a:srgbClr val="FFC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1200" kern="0" dirty="0">
                <a:solidFill>
                  <a:prstClr val="black"/>
                </a:solidFill>
                <a:latin typeface="Calibri"/>
                <a:cs typeface="B Titr" panose="00000700000000000000" pitchFamily="2" charset="-78"/>
              </a:rPr>
              <a:t>تولید : تن</a:t>
            </a:r>
          </a:p>
        </p:txBody>
      </p:sp>
      <p:grpSp>
        <p:nvGrpSpPr>
          <p:cNvPr id="5" name="Group 4"/>
          <p:cNvGrpSpPr/>
          <p:nvPr/>
        </p:nvGrpSpPr>
        <p:grpSpPr>
          <a:xfrm>
            <a:off x="6172166" y="2181692"/>
            <a:ext cx="2013905" cy="1354768"/>
            <a:chOff x="6143131" y="1724971"/>
            <a:chExt cx="2013905" cy="1354768"/>
          </a:xfrm>
        </p:grpSpPr>
        <p:sp>
          <p:nvSpPr>
            <p:cNvPr id="49" name="Rounded Rectangle 48"/>
            <p:cNvSpPr/>
            <p:nvPr/>
          </p:nvSpPr>
          <p:spPr>
            <a:xfrm>
              <a:off x="6186587" y="2200258"/>
              <a:ext cx="1893539" cy="406400"/>
            </a:xfrm>
            <a:prstGeom prst="roundRect">
              <a:avLst/>
            </a:prstGeom>
            <a:solidFill>
              <a:schemeClr val="accent6">
                <a:lumMod val="20000"/>
                <a:lumOff val="80000"/>
              </a:schemeClr>
            </a:solidFill>
            <a:ln>
              <a:solidFill>
                <a:schemeClr val="accent6">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1600" b="1" kern="0" dirty="0">
                  <a:solidFill>
                    <a:prstClr val="black"/>
                  </a:solidFill>
                  <a:latin typeface="Calibri"/>
                  <a:cs typeface="B Titr" panose="00000700000000000000" pitchFamily="2" charset="-78"/>
                </a:rPr>
                <a:t>جمع کل </a:t>
              </a:r>
              <a:r>
                <a:rPr lang="fa-IR" sz="1600" b="1" kern="0" dirty="0" smtClean="0">
                  <a:solidFill>
                    <a:prstClr val="black"/>
                  </a:solidFill>
                  <a:latin typeface="Calibri"/>
                  <a:cs typeface="B Titr" panose="00000700000000000000" pitchFamily="2" charset="-78"/>
                </a:rPr>
                <a:t>:</a:t>
              </a:r>
              <a:r>
                <a:rPr lang="en-US" sz="1600" b="1" kern="0" dirty="0" smtClean="0">
                  <a:solidFill>
                    <a:prstClr val="black"/>
                  </a:solidFill>
                  <a:latin typeface="Calibri"/>
                  <a:cs typeface="B Titr" panose="00000700000000000000" pitchFamily="2" charset="-78"/>
                </a:rPr>
                <a:t>375655</a:t>
              </a:r>
              <a:endParaRPr lang="fa-IR" sz="1600" b="1" kern="0" dirty="0">
                <a:solidFill>
                  <a:prstClr val="black"/>
                </a:solidFill>
                <a:latin typeface="Calibri"/>
                <a:cs typeface="B Titr" panose="00000700000000000000" pitchFamily="2" charset="-78"/>
              </a:endParaRPr>
            </a:p>
          </p:txBody>
        </p:sp>
        <p:sp>
          <p:nvSpPr>
            <p:cNvPr id="50" name="Rounded Rectangle 49"/>
            <p:cNvSpPr/>
            <p:nvPr/>
          </p:nvSpPr>
          <p:spPr>
            <a:xfrm>
              <a:off x="6143131" y="2673339"/>
              <a:ext cx="2013905" cy="406400"/>
            </a:xfrm>
            <a:prstGeom prst="roundRect">
              <a:avLst/>
            </a:prstGeom>
            <a:solidFill>
              <a:schemeClr val="accent6">
                <a:lumMod val="20000"/>
                <a:lumOff val="80000"/>
              </a:schemeClr>
            </a:solidFill>
            <a:ln>
              <a:solidFill>
                <a:schemeClr val="accent6">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1600" b="1" kern="0" dirty="0">
                  <a:solidFill>
                    <a:prstClr val="black"/>
                  </a:solidFill>
                  <a:latin typeface="Calibri"/>
                  <a:cs typeface="B Titr" panose="00000700000000000000" pitchFamily="2" charset="-78"/>
                </a:rPr>
                <a:t>جمع کل </a:t>
              </a:r>
              <a:r>
                <a:rPr lang="fa-IR" sz="1600" b="1" kern="0" dirty="0" smtClean="0">
                  <a:solidFill>
                    <a:prstClr val="black"/>
                  </a:solidFill>
                  <a:latin typeface="Calibri"/>
                  <a:cs typeface="B Titr" panose="00000700000000000000" pitchFamily="2" charset="-78"/>
                </a:rPr>
                <a:t>:</a:t>
              </a:r>
              <a:r>
                <a:rPr lang="en-US" sz="1600" b="1" kern="0" dirty="0" smtClean="0">
                  <a:solidFill>
                    <a:prstClr val="black"/>
                  </a:solidFill>
                  <a:latin typeface="Calibri"/>
                  <a:cs typeface="B Titr" panose="00000700000000000000" pitchFamily="2" charset="-78"/>
                </a:rPr>
                <a:t>1464884</a:t>
              </a:r>
              <a:endParaRPr lang="fa-IR" sz="1600" b="1" kern="0" dirty="0">
                <a:solidFill>
                  <a:prstClr val="black"/>
                </a:solidFill>
                <a:latin typeface="Calibri"/>
                <a:cs typeface="B Titr" panose="00000700000000000000" pitchFamily="2" charset="-78"/>
              </a:endParaRPr>
            </a:p>
          </p:txBody>
        </p:sp>
        <p:sp>
          <p:nvSpPr>
            <p:cNvPr id="53" name="Rounded Rectangle 52"/>
            <p:cNvSpPr/>
            <p:nvPr/>
          </p:nvSpPr>
          <p:spPr>
            <a:xfrm>
              <a:off x="6265089" y="1724971"/>
              <a:ext cx="1669048" cy="437329"/>
            </a:xfrm>
            <a:prstGeom prst="roundRect">
              <a:avLst/>
            </a:prstGeom>
            <a:solidFill>
              <a:schemeClr val="accent6">
                <a:lumMod val="60000"/>
                <a:lumOff val="40000"/>
              </a:schemeClr>
            </a:solidFill>
            <a:ln>
              <a:solidFill>
                <a:schemeClr val="accent6">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2100" kern="0" dirty="0">
                  <a:solidFill>
                    <a:sysClr val="windowText" lastClr="000000"/>
                  </a:solidFill>
                  <a:latin typeface="Calibri"/>
                  <a:cs typeface="B Titr" panose="00000700000000000000" pitchFamily="2" charset="-78"/>
                </a:rPr>
                <a:t>جمع کل</a:t>
              </a:r>
            </a:p>
          </p:txBody>
        </p:sp>
      </p:grpSp>
      <p:grpSp>
        <p:nvGrpSpPr>
          <p:cNvPr id="10" name="Group 9"/>
          <p:cNvGrpSpPr/>
          <p:nvPr/>
        </p:nvGrpSpPr>
        <p:grpSpPr>
          <a:xfrm>
            <a:off x="119669" y="2081016"/>
            <a:ext cx="1967934" cy="1383123"/>
            <a:chOff x="130058" y="1691808"/>
            <a:chExt cx="1967934" cy="1383123"/>
          </a:xfrm>
        </p:grpSpPr>
        <p:sp>
          <p:nvSpPr>
            <p:cNvPr id="51" name="Rounded Rectangle 50"/>
            <p:cNvSpPr/>
            <p:nvPr/>
          </p:nvSpPr>
          <p:spPr>
            <a:xfrm>
              <a:off x="159494" y="2232236"/>
              <a:ext cx="1938498" cy="406400"/>
            </a:xfrm>
            <a:prstGeom prst="roundRect">
              <a:avLst/>
            </a:prstGeom>
            <a:solidFill>
              <a:schemeClr val="accent6">
                <a:lumMod val="20000"/>
                <a:lumOff val="80000"/>
              </a:schemeClr>
            </a:solidFill>
            <a:ln>
              <a:solidFill>
                <a:schemeClr val="accent6">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r" defTabSz="1216562" rtl="1">
                <a:defRPr/>
              </a:pPr>
              <a:r>
                <a:rPr lang="fa-IR" sz="1600" b="1" kern="0" dirty="0">
                  <a:solidFill>
                    <a:prstClr val="black"/>
                  </a:solidFill>
                  <a:latin typeface="Calibri"/>
                  <a:cs typeface="B Titr" panose="00000700000000000000" pitchFamily="2" charset="-78"/>
                </a:rPr>
                <a:t>جمع کل </a:t>
              </a:r>
              <a:r>
                <a:rPr lang="fa-IR" sz="1600" b="1" kern="0" dirty="0" smtClean="0">
                  <a:solidFill>
                    <a:prstClr val="black"/>
                  </a:solidFill>
                  <a:latin typeface="Calibri"/>
                  <a:cs typeface="B Titr" panose="00000700000000000000" pitchFamily="2" charset="-78"/>
                </a:rPr>
                <a:t>:</a:t>
              </a:r>
              <a:r>
                <a:rPr lang="en-US" sz="1600" b="1" kern="0" dirty="0" smtClean="0">
                  <a:solidFill>
                    <a:prstClr val="black"/>
                  </a:solidFill>
                  <a:latin typeface="Calibri"/>
                  <a:cs typeface="B Titr" panose="00000700000000000000" pitchFamily="2" charset="-78"/>
                </a:rPr>
                <a:t>376248</a:t>
              </a:r>
              <a:endParaRPr lang="fa-IR" sz="1600" b="1" kern="0" dirty="0">
                <a:solidFill>
                  <a:prstClr val="black"/>
                </a:solidFill>
                <a:latin typeface="Calibri"/>
                <a:cs typeface="B Titr" panose="00000700000000000000" pitchFamily="2" charset="-78"/>
              </a:endParaRPr>
            </a:p>
          </p:txBody>
        </p:sp>
        <p:sp>
          <p:nvSpPr>
            <p:cNvPr id="52" name="Rounded Rectangle 51"/>
            <p:cNvSpPr/>
            <p:nvPr/>
          </p:nvSpPr>
          <p:spPr>
            <a:xfrm>
              <a:off x="130058" y="2668531"/>
              <a:ext cx="1959720" cy="406400"/>
            </a:xfrm>
            <a:prstGeom prst="roundRect">
              <a:avLst/>
            </a:prstGeom>
            <a:solidFill>
              <a:schemeClr val="accent6">
                <a:lumMod val="20000"/>
                <a:lumOff val="80000"/>
              </a:schemeClr>
            </a:solidFill>
            <a:ln>
              <a:solidFill>
                <a:schemeClr val="accent6">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r" defTabSz="1216562" rtl="1">
                <a:defRPr/>
              </a:pPr>
              <a:r>
                <a:rPr lang="fa-IR" sz="1600" b="1" kern="0" dirty="0">
                  <a:solidFill>
                    <a:prstClr val="black"/>
                  </a:solidFill>
                  <a:latin typeface="Calibri"/>
                  <a:cs typeface="B Titr" panose="00000700000000000000" pitchFamily="2" charset="-78"/>
                </a:rPr>
                <a:t>جمع </a:t>
              </a:r>
              <a:r>
                <a:rPr lang="fa-IR" sz="1600" b="1" kern="0" dirty="0" smtClean="0">
                  <a:solidFill>
                    <a:prstClr val="black"/>
                  </a:solidFill>
                  <a:latin typeface="Calibri"/>
                  <a:cs typeface="B Titr" panose="00000700000000000000" pitchFamily="2" charset="-78"/>
                </a:rPr>
                <a:t>کل</a:t>
              </a:r>
              <a:r>
                <a:rPr lang="en-US" sz="1600" b="1" kern="0" dirty="0" smtClean="0">
                  <a:solidFill>
                    <a:prstClr val="black"/>
                  </a:solidFill>
                  <a:latin typeface="Calibri"/>
                  <a:cs typeface="B Titr" panose="00000700000000000000" pitchFamily="2" charset="-78"/>
                </a:rPr>
                <a:t>1867215</a:t>
              </a:r>
              <a:endParaRPr lang="fa-IR" sz="1600" b="1" kern="0" dirty="0">
                <a:solidFill>
                  <a:prstClr val="black"/>
                </a:solidFill>
                <a:latin typeface="Calibri"/>
                <a:cs typeface="B Titr" panose="00000700000000000000" pitchFamily="2" charset="-78"/>
              </a:endParaRPr>
            </a:p>
          </p:txBody>
        </p:sp>
        <p:sp>
          <p:nvSpPr>
            <p:cNvPr id="54" name="Rounded Rectangle 53"/>
            <p:cNvSpPr/>
            <p:nvPr/>
          </p:nvSpPr>
          <p:spPr>
            <a:xfrm>
              <a:off x="159494" y="1691808"/>
              <a:ext cx="1879334" cy="483722"/>
            </a:xfrm>
            <a:prstGeom prst="roundRect">
              <a:avLst/>
            </a:prstGeom>
            <a:solidFill>
              <a:schemeClr val="accent6">
                <a:lumMod val="60000"/>
                <a:lumOff val="40000"/>
              </a:schemeClr>
            </a:solidFill>
            <a:ln>
              <a:solidFill>
                <a:schemeClr val="accent6">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2100" kern="0" dirty="0">
                  <a:solidFill>
                    <a:sysClr val="windowText" lastClr="000000"/>
                  </a:solidFill>
                  <a:latin typeface="Calibri"/>
                  <a:cs typeface="B Titr" panose="00000700000000000000" pitchFamily="2" charset="-78"/>
                </a:rPr>
                <a:t>جمع کل</a:t>
              </a:r>
            </a:p>
          </p:txBody>
        </p:sp>
      </p:grpSp>
      <p:sp>
        <p:nvSpPr>
          <p:cNvPr id="44" name="Rounded Rectangle 43"/>
          <p:cNvSpPr/>
          <p:nvPr/>
        </p:nvSpPr>
        <p:spPr>
          <a:xfrm>
            <a:off x="3600187" y="6389321"/>
            <a:ext cx="4362985" cy="406400"/>
          </a:xfrm>
          <a:prstGeom prst="roundRect">
            <a:avLst/>
          </a:prstGeom>
          <a:solidFill>
            <a:srgbClr val="FFFF00"/>
          </a:solidFill>
          <a:ln w="12700">
            <a:solidFill>
              <a:srgbClr val="7030A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1400" kern="0" dirty="0">
                <a:solidFill>
                  <a:prstClr val="black"/>
                </a:solidFill>
                <a:latin typeface="Calibri"/>
                <a:cs typeface="B Titr" panose="00000700000000000000" pitchFamily="2" charset="-78"/>
              </a:rPr>
              <a:t> منبع سایت سازمان تحقیقات آموزش و کشاورزی الگوی کشت</a:t>
            </a:r>
            <a:endParaRPr lang="fa-IR" sz="1050" kern="0" dirty="0">
              <a:solidFill>
                <a:prstClr val="black"/>
              </a:solidFill>
              <a:latin typeface="Calibri"/>
              <a:cs typeface="B Titr" panose="00000700000000000000" pitchFamily="2" charset="-78"/>
            </a:endParaRPr>
          </a:p>
        </p:txBody>
      </p:sp>
      <p:grpSp>
        <p:nvGrpSpPr>
          <p:cNvPr id="40" name="Group 39"/>
          <p:cNvGrpSpPr/>
          <p:nvPr/>
        </p:nvGrpSpPr>
        <p:grpSpPr>
          <a:xfrm>
            <a:off x="10867292" y="96204"/>
            <a:ext cx="1282130" cy="1109784"/>
            <a:chOff x="10575929" y="120449"/>
            <a:chExt cx="1616072" cy="2217669"/>
          </a:xfrm>
        </p:grpSpPr>
        <p:pic>
          <p:nvPicPr>
            <p:cNvPr id="41" name="Picture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42" name="TextBox 41"/>
            <p:cNvSpPr txBox="1"/>
            <p:nvPr/>
          </p:nvSpPr>
          <p:spPr>
            <a:xfrm>
              <a:off x="10575929" y="1138825"/>
              <a:ext cx="1616072" cy="1199293"/>
            </a:xfrm>
            <a:prstGeom prst="rect">
              <a:avLst/>
            </a:prstGeom>
            <a:noFill/>
          </p:spPr>
          <p:txBody>
            <a:bodyPr wrap="square" lIns="91426" tIns="45718" rIns="91426" bIns="45718" rtlCol="1">
              <a:spAutoFit/>
            </a:bodyPr>
            <a:lstStyle/>
            <a:p>
              <a:pPr algn="ctr" rtl="1">
                <a:defRPr/>
              </a:pPr>
              <a:r>
                <a:rPr lang="fa-IR" sz="1100" dirty="0">
                  <a:ln w="0"/>
                  <a:solidFill>
                    <a:prstClr val="black"/>
                  </a:solidFill>
                  <a:effectLst>
                    <a:outerShdw blurRad="38100" dist="19050" dir="2700000" algn="tl" rotWithShape="0">
                      <a:prstClr val="black">
                        <a:alpha val="40000"/>
                      </a:prstClr>
                    </a:outerShdw>
                  </a:effectLst>
                  <a:cs typeface="B Titr" panose="00000700000000000000" pitchFamily="2" charset="-78"/>
                </a:rPr>
                <a:t>وزارت جهاد کشاورزی </a:t>
              </a:r>
            </a:p>
            <a:p>
              <a:pPr algn="ctr" rtl="1">
                <a:defRPr/>
              </a:pPr>
              <a:r>
                <a:rPr lang="fa-IR" sz="1100" dirty="0">
                  <a:ln w="0"/>
                  <a:solidFill>
                    <a:prstClr val="black"/>
                  </a:solidFill>
                  <a:effectLst>
                    <a:outerShdw blurRad="38100" dist="19050" dir="2700000" algn="tl" rotWithShape="0">
                      <a:prstClr val="black">
                        <a:alpha val="40000"/>
                      </a:prstClr>
                    </a:outerShdw>
                  </a:effectLst>
                  <a:cs typeface="B Titr" panose="00000700000000000000" pitchFamily="2" charset="-78"/>
                </a:rPr>
                <a:t>دفتر هماهنگی امور استانها</a:t>
              </a:r>
            </a:p>
          </p:txBody>
        </p:sp>
      </p:grpSp>
      <p:sp>
        <p:nvSpPr>
          <p:cNvPr id="39" name="Rounded Rectangle 38"/>
          <p:cNvSpPr/>
          <p:nvPr/>
        </p:nvSpPr>
        <p:spPr>
          <a:xfrm>
            <a:off x="0" y="6389321"/>
            <a:ext cx="2747967" cy="406400"/>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a:p>
            <a:pPr algn="ctr" rtl="1">
              <a:defRPr/>
            </a:pPr>
            <a:endParaRPr lang="fa-IR" sz="1600" kern="0" dirty="0">
              <a:solidFill>
                <a:prstClr val="black"/>
              </a:solidFill>
              <a:cs typeface="B Titr" panose="00000700000000000000" pitchFamily="2" charset="-78"/>
            </a:endParaRPr>
          </a:p>
        </p:txBody>
      </p:sp>
      <p:sp>
        <p:nvSpPr>
          <p:cNvPr id="37" name="Rounded Rectangle 36"/>
          <p:cNvSpPr/>
          <p:nvPr/>
        </p:nvSpPr>
        <p:spPr>
          <a:xfrm>
            <a:off x="2428972" y="319292"/>
            <a:ext cx="7573299" cy="660400"/>
          </a:xfrm>
          <a:prstGeom prst="roundRect">
            <a:avLst/>
          </a:prstGeom>
          <a:solidFill>
            <a:schemeClr val="accent4">
              <a:lumMod val="60000"/>
              <a:lumOff val="4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06" tIns="60853" rIns="121706" bIns="60853" rtlCol="1" anchor="ctr"/>
          <a:lstStyle/>
          <a:p>
            <a:pPr algn="ctr" defTabSz="1218870" rtl="1">
              <a:defRPr/>
            </a:pPr>
            <a:r>
              <a:rPr lang="fa-IR" sz="2800" kern="0" dirty="0">
                <a:solidFill>
                  <a:sysClr val="windowText" lastClr="000000"/>
                </a:solidFill>
                <a:latin typeface="Calibri"/>
                <a:cs typeface="B Titr" panose="00000700000000000000" pitchFamily="2" charset="-78"/>
              </a:rPr>
              <a:t>خلاصه  الگوی کشت استان ....</a:t>
            </a:r>
          </a:p>
        </p:txBody>
      </p:sp>
    </p:spTree>
    <p:extLst>
      <p:ext uri="{BB962C8B-B14F-4D97-AF65-F5344CB8AC3E}">
        <p14:creationId xmlns:p14="http://schemas.microsoft.com/office/powerpoint/2010/main" val="1709399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graphicFrame>
        <p:nvGraphicFramePr>
          <p:cNvPr id="4" name="Content Placeholder 6"/>
          <p:cNvGraphicFramePr>
            <a:graphicFrameLocks/>
          </p:cNvGraphicFramePr>
          <p:nvPr>
            <p:extLst/>
          </p:nvPr>
        </p:nvGraphicFramePr>
        <p:xfrm>
          <a:off x="444846" y="961562"/>
          <a:ext cx="11479423" cy="5194341"/>
        </p:xfrm>
        <a:graphic>
          <a:graphicData uri="http://schemas.openxmlformats.org/drawingml/2006/table">
            <a:tbl>
              <a:tblPr rtl="1" firstRow="1" bandRow="1">
                <a:effectLst/>
                <a:tableStyleId>{C4B1156A-380E-4F78-BDF5-A606A8083BF9}</a:tableStyleId>
              </a:tblPr>
              <a:tblGrid>
                <a:gridCol w="847905">
                  <a:extLst>
                    <a:ext uri="{9D8B030D-6E8A-4147-A177-3AD203B41FA5}">
                      <a16:colId xmlns:a16="http://schemas.microsoft.com/office/drawing/2014/main" val="20000"/>
                    </a:ext>
                  </a:extLst>
                </a:gridCol>
                <a:gridCol w="764961">
                  <a:extLst>
                    <a:ext uri="{9D8B030D-6E8A-4147-A177-3AD203B41FA5}">
                      <a16:colId xmlns:a16="http://schemas.microsoft.com/office/drawing/2014/main" val="20001"/>
                    </a:ext>
                  </a:extLst>
                </a:gridCol>
                <a:gridCol w="700439">
                  <a:extLst>
                    <a:ext uri="{9D8B030D-6E8A-4147-A177-3AD203B41FA5}">
                      <a16:colId xmlns:a16="http://schemas.microsoft.com/office/drawing/2014/main" val="20002"/>
                    </a:ext>
                  </a:extLst>
                </a:gridCol>
                <a:gridCol w="737309">
                  <a:extLst>
                    <a:ext uri="{9D8B030D-6E8A-4147-A177-3AD203B41FA5}">
                      <a16:colId xmlns:a16="http://schemas.microsoft.com/office/drawing/2014/main" val="20003"/>
                    </a:ext>
                  </a:extLst>
                </a:gridCol>
                <a:gridCol w="746524">
                  <a:extLst>
                    <a:ext uri="{9D8B030D-6E8A-4147-A177-3AD203B41FA5}">
                      <a16:colId xmlns:a16="http://schemas.microsoft.com/office/drawing/2014/main" val="20004"/>
                    </a:ext>
                  </a:extLst>
                </a:gridCol>
                <a:gridCol w="672794">
                  <a:extLst>
                    <a:ext uri="{9D8B030D-6E8A-4147-A177-3AD203B41FA5}">
                      <a16:colId xmlns:a16="http://schemas.microsoft.com/office/drawing/2014/main" val="20005"/>
                    </a:ext>
                  </a:extLst>
                </a:gridCol>
                <a:gridCol w="783389">
                  <a:extLst>
                    <a:ext uri="{9D8B030D-6E8A-4147-A177-3AD203B41FA5}">
                      <a16:colId xmlns:a16="http://schemas.microsoft.com/office/drawing/2014/main" val="20006"/>
                    </a:ext>
                  </a:extLst>
                </a:gridCol>
                <a:gridCol w="838687">
                  <a:extLst>
                    <a:ext uri="{9D8B030D-6E8A-4147-A177-3AD203B41FA5}">
                      <a16:colId xmlns:a16="http://schemas.microsoft.com/office/drawing/2014/main" val="20007"/>
                    </a:ext>
                  </a:extLst>
                </a:gridCol>
                <a:gridCol w="672794">
                  <a:extLst>
                    <a:ext uri="{9D8B030D-6E8A-4147-A177-3AD203B41FA5}">
                      <a16:colId xmlns:a16="http://schemas.microsoft.com/office/drawing/2014/main" val="20008"/>
                    </a:ext>
                  </a:extLst>
                </a:gridCol>
                <a:gridCol w="875554">
                  <a:extLst>
                    <a:ext uri="{9D8B030D-6E8A-4147-A177-3AD203B41FA5}">
                      <a16:colId xmlns:a16="http://schemas.microsoft.com/office/drawing/2014/main" val="20009"/>
                    </a:ext>
                  </a:extLst>
                </a:gridCol>
                <a:gridCol w="909572">
                  <a:extLst>
                    <a:ext uri="{9D8B030D-6E8A-4147-A177-3AD203B41FA5}">
                      <a16:colId xmlns:a16="http://schemas.microsoft.com/office/drawing/2014/main" val="20010"/>
                    </a:ext>
                  </a:extLst>
                </a:gridCol>
                <a:gridCol w="801553">
                  <a:extLst>
                    <a:ext uri="{9D8B030D-6E8A-4147-A177-3AD203B41FA5}">
                      <a16:colId xmlns:a16="http://schemas.microsoft.com/office/drawing/2014/main" val="20011"/>
                    </a:ext>
                  </a:extLst>
                </a:gridCol>
                <a:gridCol w="763387">
                  <a:extLst>
                    <a:ext uri="{9D8B030D-6E8A-4147-A177-3AD203B41FA5}">
                      <a16:colId xmlns:a16="http://schemas.microsoft.com/office/drawing/2014/main" val="20012"/>
                    </a:ext>
                  </a:extLst>
                </a:gridCol>
                <a:gridCol w="695907">
                  <a:extLst>
                    <a:ext uri="{9D8B030D-6E8A-4147-A177-3AD203B41FA5}">
                      <a16:colId xmlns:a16="http://schemas.microsoft.com/office/drawing/2014/main" val="20013"/>
                    </a:ext>
                  </a:extLst>
                </a:gridCol>
                <a:gridCol w="668648">
                  <a:extLst>
                    <a:ext uri="{9D8B030D-6E8A-4147-A177-3AD203B41FA5}">
                      <a16:colId xmlns:a16="http://schemas.microsoft.com/office/drawing/2014/main" val="20014"/>
                    </a:ext>
                  </a:extLst>
                </a:gridCol>
              </a:tblGrid>
              <a:tr h="330538">
                <a:tc rowSpan="3">
                  <a:txBody>
                    <a:bodyPr/>
                    <a:lstStyle/>
                    <a:p>
                      <a:pPr algn="ctr" rtl="1"/>
                      <a:endParaRPr lang="fa-IR" sz="1400" dirty="0"/>
                    </a:p>
                    <a:p>
                      <a:pPr algn="ctr" rtl="1"/>
                      <a:r>
                        <a:rPr lang="fa-IR" sz="1400" dirty="0">
                          <a:cs typeface="B Titr" panose="00000700000000000000" pitchFamily="2" charset="-78"/>
                        </a:rPr>
                        <a:t> نام محصول</a:t>
                      </a:r>
                      <a:endParaRPr lang="fa-IR" sz="14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gridSpan="6">
                  <a:txBody>
                    <a:bodyPr/>
                    <a:lstStyle/>
                    <a:p>
                      <a:pPr algn="ctr" rtl="1"/>
                      <a:r>
                        <a:rPr lang="fa-IR" sz="1000" dirty="0">
                          <a:cs typeface="B Titr" panose="00000700000000000000" pitchFamily="2" charset="-78"/>
                        </a:rPr>
                        <a:t>سطح(هکتار)</a:t>
                      </a:r>
                      <a:endParaRPr lang="fa-IR" sz="10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hMerge="1">
                  <a:txBody>
                    <a:bodyPr/>
                    <a:lstStyle/>
                    <a:p>
                      <a:pPr rtl="1"/>
                      <a:endParaRPr lang="fa-IR"/>
                    </a:p>
                  </a:txBody>
                  <a:tcPr/>
                </a:tc>
                <a:tc hMerge="1">
                  <a:txBody>
                    <a:bodyPr/>
                    <a:lstStyle/>
                    <a:p>
                      <a:pPr rtl="1"/>
                      <a:endParaRPr lang="fa-IR"/>
                    </a:p>
                  </a:txBody>
                  <a:tcPr/>
                </a:tc>
                <a:tc hMerge="1">
                  <a:txBody>
                    <a:bodyPr/>
                    <a:lstStyle/>
                    <a:p>
                      <a:pPr algn="ctr" rtl="1"/>
                      <a:endParaRPr lang="fa-I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slope"/>
                      <a:lightRig rig="flood" dir="t"/>
                    </a:cell3D>
                    <a:solidFill>
                      <a:srgbClr val="00B0F0"/>
                    </a:solidFill>
                  </a:tcPr>
                </a:tc>
                <a:tc hMerge="1">
                  <a:txBody>
                    <a:bodyPr/>
                    <a:lstStyle/>
                    <a:p>
                      <a:pPr rtl="1"/>
                      <a:endParaRPr lang="fa-IR"/>
                    </a:p>
                  </a:txBody>
                  <a:tcPr/>
                </a:tc>
                <a:tc hMerge="1">
                  <a:txBody>
                    <a:bodyPr/>
                    <a:lstStyle/>
                    <a:p>
                      <a:pPr rtl="1"/>
                      <a:endParaRPr lang="fa-IR"/>
                    </a:p>
                  </a:txBody>
                  <a:tcPr/>
                </a:tc>
                <a:tc gridSpan="6">
                  <a:txBody>
                    <a:bodyPr/>
                    <a:lstStyle/>
                    <a:p>
                      <a:pPr algn="ctr" rtl="1"/>
                      <a:r>
                        <a:rPr lang="fa-IR" sz="1000" dirty="0">
                          <a:cs typeface="B Titr" panose="00000700000000000000" pitchFamily="2" charset="-78"/>
                        </a:rPr>
                        <a:t>تولید (تن)</a:t>
                      </a:r>
                      <a:endParaRPr lang="fa-IR" sz="10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hMerge="1">
                  <a:txBody>
                    <a:bodyPr/>
                    <a:lstStyle/>
                    <a:p>
                      <a:pPr rtl="1"/>
                      <a:endParaRPr lang="fa-IR"/>
                    </a:p>
                  </a:txBody>
                  <a:tcPr/>
                </a:tc>
                <a:tc hMerge="1">
                  <a:txBody>
                    <a:bodyPr/>
                    <a:lstStyle/>
                    <a:p>
                      <a:pPr rtl="1"/>
                      <a:endParaRPr lang="fa-IR"/>
                    </a:p>
                  </a:txBody>
                  <a:tcPr/>
                </a:tc>
                <a:tc hMerge="1">
                  <a:txBody>
                    <a:bodyPr/>
                    <a:lstStyle/>
                    <a:p>
                      <a:pPr algn="ctr" rtl="1"/>
                      <a:endParaRPr lang="fa-IR" sz="12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slope"/>
                      <a:lightRig rig="flood" dir="t"/>
                    </a:cell3D>
                    <a:solidFill>
                      <a:srgbClr val="00B0F0"/>
                    </a:solidFill>
                  </a:tcPr>
                </a:tc>
                <a:tc hMerge="1">
                  <a:txBody>
                    <a:bodyPr/>
                    <a:lstStyle/>
                    <a:p>
                      <a:pPr rtl="1"/>
                      <a:endParaRPr lang="fa-IR"/>
                    </a:p>
                  </a:txBody>
                  <a:tcPr/>
                </a:tc>
                <a:tc hMerge="1">
                  <a:txBody>
                    <a:bodyPr/>
                    <a:lstStyle/>
                    <a:p>
                      <a:pPr rtl="1"/>
                      <a:endParaRPr lang="fa-IR"/>
                    </a:p>
                  </a:txBody>
                  <a:tcPr/>
                </a:tc>
                <a:tc rowSpan="2" gridSpan="2">
                  <a:txBody>
                    <a:bodyPr/>
                    <a:lstStyle/>
                    <a:p>
                      <a:pPr algn="ctr" rtl="1"/>
                      <a:r>
                        <a:rPr lang="fa-IR" sz="1000" dirty="0">
                          <a:cs typeface="B Titr" panose="00000700000000000000" pitchFamily="2" charset="-78"/>
                        </a:rPr>
                        <a:t>عملکرد *</a:t>
                      </a:r>
                    </a:p>
                    <a:p>
                      <a:pPr algn="ctr" rtl="1"/>
                      <a:r>
                        <a:rPr lang="fa-IR" sz="1000" dirty="0">
                          <a:cs typeface="B Titr" panose="00000700000000000000" pitchFamily="2" charset="-78"/>
                        </a:rPr>
                        <a:t>(کیلوگرم در هکتار)</a:t>
                      </a:r>
                      <a:endParaRPr lang="fa-IR" sz="10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rowSpan="2" hMerge="1">
                  <a:txBody>
                    <a:bodyPr/>
                    <a:lstStyle/>
                    <a:p>
                      <a:pPr rtl="1"/>
                      <a:endParaRPr lang="fa-IR"/>
                    </a:p>
                  </a:txBody>
                  <a:tcPr/>
                </a:tc>
                <a:extLst>
                  <a:ext uri="{0D108BD9-81ED-4DB2-BD59-A6C34878D82A}">
                    <a16:rowId xmlns:a16="http://schemas.microsoft.com/office/drawing/2014/main" val="10000"/>
                  </a:ext>
                </a:extLst>
              </a:tr>
              <a:tr h="360587">
                <a:tc vMerge="1">
                  <a:txBody>
                    <a:bodyPr/>
                    <a:lstStyle/>
                    <a:p>
                      <a:pPr algn="ctr" rtl="1"/>
                      <a:endParaRPr lang="fa-I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slope"/>
                      <a:lightRig rig="flood" dir="t"/>
                    </a:cell3D>
                    <a:solidFill>
                      <a:srgbClr val="00B0F0"/>
                    </a:solidFill>
                  </a:tcPr>
                </a:tc>
                <a:tc gridSpan="3">
                  <a:txBody>
                    <a:bodyPr/>
                    <a:lstStyle/>
                    <a:p>
                      <a:pPr algn="ctr" rtl="1"/>
                      <a:r>
                        <a:rPr lang="fa-IR" sz="1000" dirty="0">
                          <a:cs typeface="B Titr" panose="00000700000000000000" pitchFamily="2" charset="-78"/>
                        </a:rPr>
                        <a:t>پایه</a:t>
                      </a:r>
                      <a:endParaRPr lang="fa-IR" sz="10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hMerge="1">
                  <a:txBody>
                    <a:bodyPr/>
                    <a:lstStyle/>
                    <a:p>
                      <a:pPr rtl="1"/>
                      <a:endParaRPr lang="fa-I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slope"/>
                      <a:lightRig rig="flood" dir="t"/>
                    </a:cell3D>
                  </a:tcPr>
                </a:tc>
                <a:tc hMerge="1">
                  <a:txBody>
                    <a:bodyPr/>
                    <a:lstStyle/>
                    <a:p>
                      <a:pPr rtl="1"/>
                      <a:endParaRPr lang="fa-I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slope"/>
                      <a:lightRig rig="flood" dir="t"/>
                    </a:cell3D>
                  </a:tcPr>
                </a:tc>
                <a:tc gridSpan="3">
                  <a:txBody>
                    <a:bodyPr/>
                    <a:lstStyle/>
                    <a:p>
                      <a:pPr algn="ctr" rtl="1"/>
                      <a:r>
                        <a:rPr lang="fa-IR" sz="1000" dirty="0">
                          <a:cs typeface="B Titr" panose="00000700000000000000" pitchFamily="2" charset="-78"/>
                        </a:rPr>
                        <a:t>پیشنهادی</a:t>
                      </a:r>
                      <a:endParaRPr lang="fa-IR" sz="10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hMerge="1">
                  <a:txBody>
                    <a:bodyPr/>
                    <a:lstStyle/>
                    <a:p>
                      <a:pPr rtl="1"/>
                      <a:endParaRPr lang="fa-I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slope"/>
                      <a:lightRig rig="flood" dir="t"/>
                    </a:cell3D>
                  </a:tcPr>
                </a:tc>
                <a:tc hMerge="1">
                  <a:txBody>
                    <a:bodyPr/>
                    <a:lstStyle/>
                    <a:p>
                      <a:pPr rtl="1"/>
                      <a:endParaRPr lang="fa-I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slope"/>
                      <a:lightRig rig="flood" dir="t"/>
                    </a:cell3D>
                  </a:tcPr>
                </a:tc>
                <a:tc gridSpan="3">
                  <a:txBody>
                    <a:bodyPr/>
                    <a:lstStyle/>
                    <a:p>
                      <a:pPr algn="ctr" rtl="1"/>
                      <a:r>
                        <a:rPr lang="fa-IR" sz="1000" dirty="0">
                          <a:cs typeface="B Titr" panose="00000700000000000000" pitchFamily="2" charset="-78"/>
                        </a:rPr>
                        <a:t>پایه</a:t>
                      </a:r>
                      <a:endParaRPr lang="fa-IR" sz="10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hMerge="1">
                  <a:txBody>
                    <a:bodyPr/>
                    <a:lstStyle/>
                    <a:p>
                      <a:pPr rtl="1"/>
                      <a:endParaRPr lang="fa-I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slope"/>
                      <a:lightRig rig="flood" dir="t"/>
                    </a:cell3D>
                  </a:tcPr>
                </a:tc>
                <a:tc hMerge="1">
                  <a:txBody>
                    <a:bodyPr/>
                    <a:lstStyle/>
                    <a:p>
                      <a:pPr rtl="1"/>
                      <a:endParaRPr lang="fa-I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slope"/>
                      <a:lightRig rig="flood" dir="t"/>
                    </a:cell3D>
                  </a:tcPr>
                </a:tc>
                <a:tc gridSpan="3">
                  <a:txBody>
                    <a:bodyPr/>
                    <a:lstStyle/>
                    <a:p>
                      <a:pPr algn="ctr" rtl="1"/>
                      <a:r>
                        <a:rPr lang="fa-IR" sz="1000" dirty="0">
                          <a:cs typeface="B Titr" panose="00000700000000000000" pitchFamily="2" charset="-78"/>
                        </a:rPr>
                        <a:t>پیشنهادی</a:t>
                      </a:r>
                      <a:endParaRPr lang="fa-IR" sz="10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hMerge="1">
                  <a:txBody>
                    <a:bodyPr/>
                    <a:lstStyle/>
                    <a:p>
                      <a:pPr rtl="1"/>
                      <a:endParaRPr lang="fa-I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slope"/>
                      <a:lightRig rig="flood" dir="t"/>
                    </a:cell3D>
                  </a:tcPr>
                </a:tc>
                <a:tc hMerge="1">
                  <a:txBody>
                    <a:bodyPr/>
                    <a:lstStyle/>
                    <a:p>
                      <a:pPr rtl="1"/>
                      <a:endParaRPr lang="fa-I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slope"/>
                      <a:lightRig rig="flood" dir="t"/>
                    </a:cell3D>
                  </a:tcPr>
                </a:tc>
                <a:tc gridSpan="2" vMerge="1">
                  <a:txBody>
                    <a:bodyPr/>
                    <a:lstStyle/>
                    <a:p>
                      <a:pPr algn="ctr" rtl="1"/>
                      <a:endParaRPr lang="fa-IR" sz="12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slope"/>
                      <a:lightRig rig="flood" dir="t"/>
                    </a:cell3D>
                    <a:solidFill>
                      <a:srgbClr val="00B0F0"/>
                    </a:solidFill>
                  </a:tcPr>
                </a:tc>
                <a:tc hMerge="1" vMerge="1">
                  <a:txBody>
                    <a:bodyPr/>
                    <a:lstStyle/>
                    <a:p>
                      <a:pPr rtl="1"/>
                      <a:endParaRPr lang="fa-I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slope"/>
                      <a:lightRig rig="flood" dir="t"/>
                    </a:cell3D>
                  </a:tcPr>
                </a:tc>
                <a:extLst>
                  <a:ext uri="{0D108BD9-81ED-4DB2-BD59-A6C34878D82A}">
                    <a16:rowId xmlns:a16="http://schemas.microsoft.com/office/drawing/2014/main" val="10001"/>
                  </a:ext>
                </a:extLst>
              </a:tr>
              <a:tr h="270440">
                <a:tc vMerge="1">
                  <a:txBody>
                    <a:bodyPr/>
                    <a:lstStyle/>
                    <a:p>
                      <a:pPr algn="ctr" rtl="1"/>
                      <a:endParaRPr lang="fa-IR" sz="18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slope"/>
                      <a:lightRig rig="flood" dir="t"/>
                    </a:cell3D>
                  </a:tcPr>
                </a:tc>
                <a:tc>
                  <a:txBody>
                    <a:bodyPr/>
                    <a:lstStyle/>
                    <a:p>
                      <a:pPr algn="ctr" rtl="1"/>
                      <a:r>
                        <a:rPr lang="fa-IR" sz="1400" dirty="0">
                          <a:cs typeface="B Titr" panose="00000700000000000000" pitchFamily="2" charset="-78"/>
                        </a:rPr>
                        <a:t>آبی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a:txBody>
                    <a:bodyPr/>
                    <a:lstStyle/>
                    <a:p>
                      <a:pPr algn="ctr" rtl="1"/>
                      <a:r>
                        <a:rPr lang="fa-IR" sz="1400" dirty="0">
                          <a:cs typeface="B Titr" panose="00000700000000000000" pitchFamily="2" charset="-78"/>
                        </a:rPr>
                        <a:t>دیم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a:txBody>
                    <a:bodyPr/>
                    <a:lstStyle/>
                    <a:p>
                      <a:pPr algn="ctr" rtl="1"/>
                      <a:r>
                        <a:rPr lang="fa-IR" sz="1400" dirty="0">
                          <a:cs typeface="B Titr" panose="00000700000000000000" pitchFamily="2" charset="-78"/>
                        </a:rPr>
                        <a:t>جمع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a:txBody>
                    <a:bodyPr/>
                    <a:lstStyle/>
                    <a:p>
                      <a:pPr algn="ctr" rtl="1"/>
                      <a:r>
                        <a:rPr lang="fa-IR" sz="1400" dirty="0">
                          <a:cs typeface="B Titr" panose="00000700000000000000" pitchFamily="2" charset="-78"/>
                        </a:rPr>
                        <a:t>آبی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a:txBody>
                    <a:bodyPr/>
                    <a:lstStyle/>
                    <a:p>
                      <a:pPr algn="ctr" rtl="1"/>
                      <a:r>
                        <a:rPr lang="fa-IR" sz="1400" dirty="0">
                          <a:cs typeface="B Titr" panose="00000700000000000000" pitchFamily="2" charset="-78"/>
                        </a:rPr>
                        <a:t>دیم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a:txBody>
                    <a:bodyPr/>
                    <a:lstStyle/>
                    <a:p>
                      <a:pPr algn="ctr" rtl="1"/>
                      <a:r>
                        <a:rPr lang="fa-IR" sz="1400" dirty="0">
                          <a:cs typeface="B Titr" panose="00000700000000000000" pitchFamily="2" charset="-78"/>
                        </a:rPr>
                        <a:t>جمع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a:txBody>
                    <a:bodyPr/>
                    <a:lstStyle/>
                    <a:p>
                      <a:pPr algn="ctr" rtl="1"/>
                      <a:r>
                        <a:rPr lang="fa-IR" sz="1400" dirty="0">
                          <a:cs typeface="B Titr" panose="00000700000000000000" pitchFamily="2" charset="-78"/>
                        </a:rPr>
                        <a:t>آبی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a:txBody>
                    <a:bodyPr/>
                    <a:lstStyle/>
                    <a:p>
                      <a:pPr algn="ctr" rtl="1"/>
                      <a:r>
                        <a:rPr lang="fa-IR" sz="1400" dirty="0">
                          <a:cs typeface="B Titr" panose="00000700000000000000" pitchFamily="2" charset="-78"/>
                        </a:rPr>
                        <a:t>دیم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a:txBody>
                    <a:bodyPr/>
                    <a:lstStyle/>
                    <a:p>
                      <a:pPr algn="ctr" rtl="1"/>
                      <a:r>
                        <a:rPr lang="fa-IR" sz="1400" dirty="0">
                          <a:cs typeface="B Titr" panose="00000700000000000000" pitchFamily="2" charset="-78"/>
                        </a:rPr>
                        <a:t>جمع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a:txBody>
                    <a:bodyPr/>
                    <a:lstStyle/>
                    <a:p>
                      <a:pPr algn="ctr" rtl="1"/>
                      <a:r>
                        <a:rPr lang="fa-IR" sz="1400" dirty="0">
                          <a:cs typeface="B Titr" panose="00000700000000000000" pitchFamily="2" charset="-78"/>
                        </a:rPr>
                        <a:t>آبی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a:txBody>
                    <a:bodyPr/>
                    <a:lstStyle/>
                    <a:p>
                      <a:pPr algn="ctr" rtl="1"/>
                      <a:r>
                        <a:rPr lang="fa-IR" sz="1400" dirty="0">
                          <a:cs typeface="B Titr" panose="00000700000000000000" pitchFamily="2" charset="-78"/>
                        </a:rPr>
                        <a:t>دیم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a:txBody>
                    <a:bodyPr/>
                    <a:lstStyle/>
                    <a:p>
                      <a:pPr algn="ctr" rtl="1"/>
                      <a:r>
                        <a:rPr lang="fa-IR" sz="1400" dirty="0">
                          <a:cs typeface="B Titr" panose="00000700000000000000" pitchFamily="2" charset="-78"/>
                        </a:rPr>
                        <a:t>جمع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a:txBody>
                    <a:bodyPr/>
                    <a:lstStyle/>
                    <a:p>
                      <a:pPr algn="ctr" rtl="1"/>
                      <a:r>
                        <a:rPr lang="fa-IR" sz="1400" dirty="0">
                          <a:cs typeface="B Titr" panose="00000700000000000000" pitchFamily="2" charset="-78"/>
                        </a:rPr>
                        <a:t>آبی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a:txBody>
                    <a:bodyPr/>
                    <a:lstStyle/>
                    <a:p>
                      <a:pPr algn="ctr" rtl="1"/>
                      <a:r>
                        <a:rPr lang="fa-IR" sz="1400" dirty="0">
                          <a:cs typeface="B Titr" panose="00000700000000000000" pitchFamily="2" charset="-78"/>
                        </a:rPr>
                        <a:t>دیم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extLst>
                  <a:ext uri="{0D108BD9-81ED-4DB2-BD59-A6C34878D82A}">
                    <a16:rowId xmlns:a16="http://schemas.microsoft.com/office/drawing/2014/main" val="10002"/>
                  </a:ext>
                </a:extLst>
              </a:tr>
              <a:tr h="270440">
                <a:tc>
                  <a:txBody>
                    <a:bodyPr/>
                    <a:lstStyle/>
                    <a:p>
                      <a:pPr algn="ctr" rtl="1"/>
                      <a:r>
                        <a:rPr lang="fa-IR" sz="1400" dirty="0" smtClean="0">
                          <a:cs typeface="B Titr" panose="00000700000000000000" pitchFamily="2" charset="-78"/>
                        </a:rPr>
                        <a:t>گندم</a:t>
                      </a:r>
                      <a:endParaRPr lang="fa-IR" sz="14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20000"/>
                        <a:lumOff val="80000"/>
                      </a:schemeClr>
                    </a:solidFill>
                  </a:tcPr>
                </a:tc>
                <a:tc>
                  <a:txBody>
                    <a:bodyPr/>
                    <a:lstStyle/>
                    <a:p>
                      <a:pPr algn="ctr" rtl="1"/>
                      <a:r>
                        <a:rPr lang="fa-IR" sz="1050" dirty="0" smtClean="0">
                          <a:cs typeface="B Titr" panose="00000700000000000000" pitchFamily="2" charset="-78"/>
                        </a:rPr>
                        <a:t>45450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20000"/>
                        <a:lumOff val="80000"/>
                      </a:schemeClr>
                    </a:solidFill>
                  </a:tcPr>
                </a:tc>
                <a:tc>
                  <a:txBody>
                    <a:bodyPr/>
                    <a:lstStyle/>
                    <a:p>
                      <a:pPr algn="ctr" rtl="1"/>
                      <a:r>
                        <a:rPr lang="fa-IR" sz="1050" dirty="0" smtClean="0">
                          <a:cs typeface="B Titr" panose="00000700000000000000" pitchFamily="2" charset="-78"/>
                        </a:rPr>
                        <a:t>200500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20000"/>
                        <a:lumOff val="80000"/>
                      </a:schemeClr>
                    </a:solidFill>
                  </a:tcPr>
                </a:tc>
                <a:tc>
                  <a:txBody>
                    <a:bodyPr/>
                    <a:lstStyle/>
                    <a:p>
                      <a:pPr algn="ctr"/>
                      <a:r>
                        <a:rPr lang="fa-IR" sz="1050" dirty="0" smtClean="0">
                          <a:cs typeface="B Titr" panose="00000700000000000000" pitchFamily="2" charset="-78"/>
                        </a:rPr>
                        <a:t>245950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20000"/>
                        <a:lumOff val="80000"/>
                      </a:schemeClr>
                    </a:solidFill>
                  </a:tcPr>
                </a:tc>
                <a:tc>
                  <a:txBody>
                    <a:bodyPr/>
                    <a:lstStyle/>
                    <a:p>
                      <a:pPr algn="ctr" rtl="1"/>
                      <a:r>
                        <a:rPr lang="fa-IR" sz="1050" dirty="0" smtClean="0">
                          <a:cs typeface="B Titr" panose="00000700000000000000" pitchFamily="2" charset="-78"/>
                        </a:rPr>
                        <a:t>46280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20000"/>
                        <a:lumOff val="80000"/>
                      </a:schemeClr>
                    </a:solidFill>
                  </a:tcPr>
                </a:tc>
                <a:tc>
                  <a:txBody>
                    <a:bodyPr/>
                    <a:lstStyle/>
                    <a:p>
                      <a:pPr algn="ctr" rtl="1"/>
                      <a:r>
                        <a:rPr lang="fa-IR" sz="1050" dirty="0" smtClean="0">
                          <a:cs typeface="B Titr" panose="00000700000000000000" pitchFamily="2" charset="-78"/>
                        </a:rPr>
                        <a:t>189613</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20000"/>
                        <a:lumOff val="80000"/>
                      </a:schemeClr>
                    </a:solidFill>
                  </a:tcPr>
                </a:tc>
                <a:tc>
                  <a:txBody>
                    <a:bodyPr/>
                    <a:lstStyle/>
                    <a:p>
                      <a:pPr algn="ctr" rtl="1"/>
                      <a:r>
                        <a:rPr lang="fa-IR" sz="1050" dirty="0" smtClean="0">
                          <a:cs typeface="B Titr" panose="00000700000000000000" pitchFamily="2" charset="-78"/>
                        </a:rPr>
                        <a:t>235894</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20000"/>
                        <a:lumOff val="80000"/>
                      </a:schemeClr>
                    </a:solidFill>
                  </a:tcPr>
                </a:tc>
                <a:tc>
                  <a:txBody>
                    <a:bodyPr/>
                    <a:lstStyle/>
                    <a:p>
                      <a:pPr algn="ctr" rtl="1"/>
                      <a:r>
                        <a:rPr lang="fa-IR" sz="1050" dirty="0" smtClean="0">
                          <a:cs typeface="B Titr" panose="00000700000000000000" pitchFamily="2" charset="-78"/>
                        </a:rPr>
                        <a:t>149332</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20000"/>
                        <a:lumOff val="80000"/>
                      </a:schemeClr>
                    </a:solidFill>
                  </a:tcPr>
                </a:tc>
                <a:tc>
                  <a:txBody>
                    <a:bodyPr/>
                    <a:lstStyle/>
                    <a:p>
                      <a:pPr algn="ctr" rtl="1"/>
                      <a:r>
                        <a:rPr lang="fa-IR" sz="1050" dirty="0" smtClean="0">
                          <a:cs typeface="B Titr" panose="00000700000000000000" pitchFamily="2" charset="-78"/>
                        </a:rPr>
                        <a:t>38660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20000"/>
                        <a:lumOff val="80000"/>
                      </a:schemeClr>
                    </a:solidFill>
                  </a:tcPr>
                </a:tc>
                <a:tc>
                  <a:txBody>
                    <a:bodyPr/>
                    <a:lstStyle/>
                    <a:p>
                      <a:pPr algn="ctr" rtl="1"/>
                      <a:r>
                        <a:rPr lang="fa-IR" sz="1050" dirty="0" smtClean="0">
                          <a:cs typeface="B Titr" panose="00000700000000000000" pitchFamily="2" charset="-78"/>
                        </a:rPr>
                        <a:t>187992</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20000"/>
                        <a:lumOff val="80000"/>
                      </a:schemeClr>
                    </a:solidFill>
                  </a:tcPr>
                </a:tc>
                <a:tc>
                  <a:txBody>
                    <a:bodyPr/>
                    <a:lstStyle/>
                    <a:p>
                      <a:pPr algn="ctr" rtl="1"/>
                      <a:r>
                        <a:rPr lang="fa-IR" sz="1050" dirty="0" smtClean="0">
                          <a:cs typeface="B Titr" panose="00000700000000000000" pitchFamily="2" charset="-78"/>
                        </a:rPr>
                        <a:t>208262</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20000"/>
                        <a:lumOff val="80000"/>
                      </a:schemeClr>
                    </a:solidFill>
                  </a:tcPr>
                </a:tc>
                <a:tc>
                  <a:txBody>
                    <a:bodyPr/>
                    <a:lstStyle/>
                    <a:p>
                      <a:pPr algn="ctr" rtl="1"/>
                      <a:r>
                        <a:rPr lang="fa-IR" sz="1050" dirty="0" smtClean="0">
                          <a:cs typeface="B Titr" panose="00000700000000000000" pitchFamily="2" charset="-78"/>
                        </a:rPr>
                        <a:t>158896</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20000"/>
                        <a:lumOff val="80000"/>
                      </a:schemeClr>
                    </a:solidFill>
                  </a:tcPr>
                </a:tc>
                <a:tc>
                  <a:txBody>
                    <a:bodyPr/>
                    <a:lstStyle/>
                    <a:p>
                      <a:pPr marL="0" marR="0" indent="0" algn="ctr" defTabSz="1219110" rtl="1" eaLnBrk="1" fontAlgn="auto" latinLnBrk="0" hangingPunct="1">
                        <a:lnSpc>
                          <a:spcPct val="100000"/>
                        </a:lnSpc>
                        <a:spcBef>
                          <a:spcPts val="0"/>
                        </a:spcBef>
                        <a:spcAft>
                          <a:spcPts val="0"/>
                        </a:spcAft>
                        <a:buClrTx/>
                        <a:buSzTx/>
                        <a:buFontTx/>
                        <a:buNone/>
                        <a:tabLst/>
                        <a:defRPr/>
                      </a:pPr>
                      <a:r>
                        <a:rPr lang="fa-IR" sz="1050" dirty="0" smtClean="0">
                          <a:cs typeface="B Titr" panose="00000700000000000000" pitchFamily="2" charset="-78"/>
                        </a:rPr>
                        <a:t>367158</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20000"/>
                        <a:lumOff val="80000"/>
                      </a:schemeClr>
                    </a:solidFill>
                  </a:tcPr>
                </a:tc>
                <a:tc>
                  <a:txBody>
                    <a:bodyPr/>
                    <a:lstStyle/>
                    <a:p>
                      <a:pPr algn="ctr" rtl="1"/>
                      <a:r>
                        <a:rPr lang="fa-IR" sz="1050" dirty="0" smtClean="0">
                          <a:cs typeface="B Titr" panose="00000700000000000000" pitchFamily="2" charset="-78"/>
                        </a:rPr>
                        <a:t>4500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20000"/>
                        <a:lumOff val="80000"/>
                      </a:schemeClr>
                    </a:solidFill>
                  </a:tcPr>
                </a:tc>
                <a:tc>
                  <a:txBody>
                    <a:bodyPr/>
                    <a:lstStyle/>
                    <a:p>
                      <a:pPr algn="ctr" rtl="1"/>
                      <a:r>
                        <a:rPr lang="fa-IR" sz="1050" dirty="0" smtClean="0">
                          <a:cs typeface="B Titr" panose="00000700000000000000" pitchFamily="2" charset="-78"/>
                        </a:rPr>
                        <a:t>838</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20000"/>
                        <a:lumOff val="80000"/>
                      </a:schemeClr>
                    </a:solidFill>
                  </a:tcPr>
                </a:tc>
                <a:extLst>
                  <a:ext uri="{0D108BD9-81ED-4DB2-BD59-A6C34878D82A}">
                    <a16:rowId xmlns:a16="http://schemas.microsoft.com/office/drawing/2014/main" val="10003"/>
                  </a:ext>
                </a:extLst>
              </a:tr>
              <a:tr h="270440">
                <a:tc>
                  <a:txBody>
                    <a:bodyPr/>
                    <a:lstStyle/>
                    <a:p>
                      <a:pPr algn="ctr" rtl="1"/>
                      <a:r>
                        <a:rPr lang="fa-IR" sz="1400" dirty="0" smtClean="0">
                          <a:cs typeface="B Titr" panose="00000700000000000000" pitchFamily="2" charset="-78"/>
                        </a:rPr>
                        <a:t>جو</a:t>
                      </a:r>
                      <a:endParaRPr lang="fa-IR" sz="14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48000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10000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r>
                        <a:rPr lang="fa-IR" sz="1050" dirty="0" smtClean="0">
                          <a:cs typeface="B Titr" panose="00000700000000000000" pitchFamily="2" charset="-78"/>
                        </a:rPr>
                        <a:t>58000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52800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17500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70300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181440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3260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184700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227040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16898</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243938</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4300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966</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04"/>
                  </a:ext>
                </a:extLst>
              </a:tr>
              <a:tr h="270440">
                <a:tc>
                  <a:txBody>
                    <a:bodyPr/>
                    <a:lstStyle/>
                    <a:p>
                      <a:pPr algn="ctr" rtl="1"/>
                      <a:r>
                        <a:rPr lang="fa-IR" sz="1400" dirty="0" smtClean="0">
                          <a:cs typeface="B Titr" panose="00000700000000000000" pitchFamily="2" charset="-78"/>
                        </a:rPr>
                        <a:t>لوبیا</a:t>
                      </a:r>
                      <a:endParaRPr lang="fa-IR" sz="14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20000"/>
                        <a:lumOff val="80000"/>
                      </a:schemeClr>
                    </a:solidFill>
                  </a:tcPr>
                </a:tc>
                <a:tc>
                  <a:txBody>
                    <a:bodyPr/>
                    <a:lstStyle/>
                    <a:p>
                      <a:pPr algn="ctr" rtl="1"/>
                      <a:r>
                        <a:rPr lang="fa-IR" sz="1050" dirty="0" smtClean="0">
                          <a:cs typeface="B Titr" panose="00000700000000000000" pitchFamily="2" charset="-78"/>
                        </a:rPr>
                        <a:t>13955</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20000"/>
                        <a:lumOff val="80000"/>
                      </a:schemeClr>
                    </a:solidFill>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20000"/>
                        <a:lumOff val="80000"/>
                      </a:schemeClr>
                    </a:solidFill>
                  </a:tcPr>
                </a:tc>
                <a:tc>
                  <a:txBody>
                    <a:bodyPr/>
                    <a:lstStyle/>
                    <a:p>
                      <a:pPr algn="ctr"/>
                      <a:r>
                        <a:rPr lang="fa-IR" sz="1050" dirty="0" smtClean="0">
                          <a:cs typeface="B Titr" panose="00000700000000000000" pitchFamily="2" charset="-78"/>
                        </a:rPr>
                        <a:t>13955</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20000"/>
                        <a:lumOff val="80000"/>
                      </a:schemeClr>
                    </a:solidFill>
                  </a:tcPr>
                </a:tc>
                <a:tc>
                  <a:txBody>
                    <a:bodyPr/>
                    <a:lstStyle/>
                    <a:p>
                      <a:pPr algn="ctr" rtl="1"/>
                      <a:r>
                        <a:rPr lang="fa-IR" sz="1050" dirty="0" smtClean="0">
                          <a:cs typeface="B Titr" panose="00000700000000000000" pitchFamily="2" charset="-78"/>
                        </a:rPr>
                        <a:t>12531</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20000"/>
                        <a:lumOff val="80000"/>
                      </a:schemeClr>
                    </a:solidFill>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20000"/>
                        <a:lumOff val="80000"/>
                      </a:schemeClr>
                    </a:solidFill>
                  </a:tcPr>
                </a:tc>
                <a:tc>
                  <a:txBody>
                    <a:bodyPr/>
                    <a:lstStyle/>
                    <a:p>
                      <a:pPr algn="ctr" rtl="1"/>
                      <a:r>
                        <a:rPr lang="fa-IR" sz="1050" dirty="0" smtClean="0">
                          <a:cs typeface="B Titr" panose="00000700000000000000" pitchFamily="2" charset="-78"/>
                        </a:rPr>
                        <a:t>12531</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20000"/>
                        <a:lumOff val="80000"/>
                      </a:schemeClr>
                    </a:solidFill>
                  </a:tcPr>
                </a:tc>
                <a:tc>
                  <a:txBody>
                    <a:bodyPr/>
                    <a:lstStyle/>
                    <a:p>
                      <a:pPr algn="ctr" rtl="1"/>
                      <a:r>
                        <a:rPr lang="fa-IR" sz="1050" dirty="0" smtClean="0">
                          <a:cs typeface="B Titr" panose="00000700000000000000" pitchFamily="2" charset="-78"/>
                        </a:rPr>
                        <a:t>34542</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20000"/>
                        <a:lumOff val="80000"/>
                      </a:schemeClr>
                    </a:solidFill>
                  </a:tcPr>
                </a:tc>
                <a:tc>
                  <a:txBody>
                    <a:bodyPr/>
                    <a:lstStyle/>
                    <a:p>
                      <a:pPr algn="ctr" rtl="1"/>
                      <a:r>
                        <a:rPr lang="fa-IR" sz="1000" dirty="0" smtClean="0">
                          <a:cs typeface="B Titr" panose="00000700000000000000" pitchFamily="2" charset="-78"/>
                        </a:rPr>
                        <a:t>0</a:t>
                      </a:r>
                      <a:endParaRPr lang="fa-IR" sz="1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20000"/>
                        <a:lumOff val="80000"/>
                      </a:schemeClr>
                    </a:solidFill>
                  </a:tcPr>
                </a:tc>
                <a:tc>
                  <a:txBody>
                    <a:bodyPr/>
                    <a:lstStyle/>
                    <a:p>
                      <a:pPr algn="ctr" rtl="1"/>
                      <a:r>
                        <a:rPr lang="fa-IR" sz="1050" dirty="0" smtClean="0">
                          <a:cs typeface="B Titr" panose="00000700000000000000" pitchFamily="2" charset="-78"/>
                        </a:rPr>
                        <a:t>34542</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20000"/>
                        <a:lumOff val="80000"/>
                      </a:schemeClr>
                    </a:solidFill>
                  </a:tcPr>
                </a:tc>
                <a:tc>
                  <a:txBody>
                    <a:bodyPr/>
                    <a:lstStyle/>
                    <a:p>
                      <a:pPr algn="ctr" rtl="1"/>
                      <a:r>
                        <a:rPr lang="fa-IR" sz="1050" dirty="0" smtClean="0">
                          <a:cs typeface="B Titr" panose="00000700000000000000" pitchFamily="2" charset="-78"/>
                        </a:rPr>
                        <a:t>36966</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20000"/>
                        <a:lumOff val="80000"/>
                      </a:schemeClr>
                    </a:solidFill>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20000"/>
                        <a:lumOff val="80000"/>
                      </a:schemeClr>
                    </a:solidFill>
                  </a:tcPr>
                </a:tc>
                <a:tc>
                  <a:txBody>
                    <a:bodyPr/>
                    <a:lstStyle/>
                    <a:p>
                      <a:pPr algn="ctr" rtl="1"/>
                      <a:r>
                        <a:rPr lang="fa-IR" sz="1050" dirty="0" smtClean="0">
                          <a:cs typeface="B Titr" panose="00000700000000000000" pitchFamily="2" charset="-78"/>
                        </a:rPr>
                        <a:t>36966</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20000"/>
                        <a:lumOff val="80000"/>
                      </a:schemeClr>
                    </a:solidFill>
                  </a:tcPr>
                </a:tc>
                <a:tc>
                  <a:txBody>
                    <a:bodyPr/>
                    <a:lstStyle/>
                    <a:p>
                      <a:pPr algn="ctr" rtl="1"/>
                      <a:r>
                        <a:rPr lang="fa-IR" sz="1050" dirty="0" smtClean="0">
                          <a:cs typeface="B Titr" panose="00000700000000000000" pitchFamily="2" charset="-78"/>
                        </a:rPr>
                        <a:t>2950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20000"/>
                        <a:lumOff val="80000"/>
                      </a:schemeClr>
                    </a:solidFill>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4">
                        <a:lumMod val="20000"/>
                        <a:lumOff val="80000"/>
                      </a:schemeClr>
                    </a:solidFill>
                  </a:tcPr>
                </a:tc>
                <a:extLst>
                  <a:ext uri="{0D108BD9-81ED-4DB2-BD59-A6C34878D82A}">
                    <a16:rowId xmlns:a16="http://schemas.microsoft.com/office/drawing/2014/main" val="10005"/>
                  </a:ext>
                </a:extLst>
              </a:tr>
              <a:tr h="270440">
                <a:tc>
                  <a:txBody>
                    <a:bodyPr/>
                    <a:lstStyle/>
                    <a:p>
                      <a:pPr algn="ctr" rtl="1"/>
                      <a:r>
                        <a:rPr lang="fa-IR" sz="1400" dirty="0" smtClean="0">
                          <a:cs typeface="B Titr" panose="00000700000000000000" pitchFamily="2" charset="-78"/>
                        </a:rPr>
                        <a:t>نخود</a:t>
                      </a:r>
                      <a:endParaRPr lang="fa-IR" sz="14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131</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10275</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r>
                        <a:rPr lang="fa-IR" sz="1050" dirty="0" smtClean="0">
                          <a:cs typeface="B Titr" panose="00000700000000000000" pitchFamily="2" charset="-78"/>
                        </a:rPr>
                        <a:t>10406</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338</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7560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7898</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132</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3167</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3299</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493</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4483</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4976</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1460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593</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06"/>
                  </a:ext>
                </a:extLst>
              </a:tr>
              <a:tr h="270440">
                <a:tc>
                  <a:txBody>
                    <a:bodyPr/>
                    <a:lstStyle/>
                    <a:p>
                      <a:pPr algn="ctr" rtl="1"/>
                      <a:r>
                        <a:rPr lang="fa-IR" sz="1000" dirty="0" smtClean="0">
                          <a:cs typeface="B Titr" panose="00000700000000000000" pitchFamily="2" charset="-78"/>
                        </a:rPr>
                        <a:t>ذرت علوفه ای</a:t>
                      </a:r>
                      <a:endParaRPr lang="fa-IR" sz="1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11350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r>
                        <a:rPr lang="fa-IR" sz="1050" dirty="0" smtClean="0">
                          <a:cs typeface="B Titr" panose="00000700000000000000" pitchFamily="2" charset="-78"/>
                        </a:rPr>
                        <a:t>11350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12209</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12209</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538370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538370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671873</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671873</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55.032</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07"/>
                  </a:ext>
                </a:extLst>
              </a:tr>
              <a:tr h="270440">
                <a:tc>
                  <a:txBody>
                    <a:bodyPr/>
                    <a:lstStyle/>
                    <a:p>
                      <a:pPr algn="ctr" rtl="1"/>
                      <a:r>
                        <a:rPr lang="fa-IR" sz="1400" dirty="0" smtClean="0">
                          <a:cs typeface="B Titr" panose="00000700000000000000" pitchFamily="2" charset="-78"/>
                        </a:rPr>
                        <a:t>یونجه</a:t>
                      </a:r>
                      <a:endParaRPr lang="fa-IR" sz="14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27315</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585</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r>
                        <a:rPr lang="fa-IR" sz="1050" dirty="0" smtClean="0">
                          <a:cs typeface="B Titr" panose="00000700000000000000" pitchFamily="2" charset="-78"/>
                        </a:rPr>
                        <a:t>27900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26910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760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27670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243429</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539</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243968</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242190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669</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242859</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9000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880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08"/>
                  </a:ext>
                </a:extLst>
              </a:tr>
              <a:tr h="265703">
                <a:tc>
                  <a:txBody>
                    <a:bodyPr/>
                    <a:lstStyle/>
                    <a:p>
                      <a:pPr marL="0" marR="0" indent="0" algn="ctr" defTabSz="1219110" rtl="1" eaLnBrk="1" fontAlgn="auto" latinLnBrk="0" hangingPunct="1">
                        <a:lnSpc>
                          <a:spcPct val="100000"/>
                        </a:lnSpc>
                        <a:spcBef>
                          <a:spcPts val="0"/>
                        </a:spcBef>
                        <a:spcAft>
                          <a:spcPts val="0"/>
                        </a:spcAft>
                        <a:buClrTx/>
                        <a:buSzTx/>
                        <a:buFontTx/>
                        <a:buNone/>
                        <a:tabLst/>
                        <a:defRPr/>
                      </a:pPr>
                      <a:r>
                        <a:rPr lang="fa-IR" sz="1000" dirty="0" smtClean="0">
                          <a:cs typeface="B Titr" panose="00000700000000000000" pitchFamily="2" charset="-78"/>
                        </a:rPr>
                        <a:t>کلزا</a:t>
                      </a:r>
                      <a:endParaRPr lang="fa-IR" sz="1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marL="0" marR="0" indent="0" algn="ctr" defTabSz="1219110" rtl="1" eaLnBrk="1" fontAlgn="auto" latinLnBrk="0" hangingPunct="1">
                        <a:lnSpc>
                          <a:spcPct val="100000"/>
                        </a:lnSpc>
                        <a:spcBef>
                          <a:spcPts val="0"/>
                        </a:spcBef>
                        <a:spcAft>
                          <a:spcPts val="0"/>
                        </a:spcAft>
                        <a:buClrTx/>
                        <a:buSzTx/>
                        <a:buFontTx/>
                        <a:buNone/>
                        <a:tabLst/>
                        <a:defRPr/>
                      </a:pPr>
                      <a:r>
                        <a:rPr lang="fa-IR" sz="1050" dirty="0" smtClean="0">
                          <a:cs typeface="B Titr" panose="00000700000000000000" pitchFamily="2" charset="-78"/>
                        </a:rPr>
                        <a:t>1140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r>
                        <a:rPr lang="fa-IR" sz="1050" dirty="0" smtClean="0">
                          <a:cs typeface="B Titr" panose="00000700000000000000" pitchFamily="2" charset="-78"/>
                        </a:rPr>
                        <a:t>1140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3000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smtClean="0">
                          <a:cs typeface="B Titr" panose="00000700000000000000" pitchFamily="2" charset="-78"/>
                        </a:rPr>
                        <a:t>3000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2462</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2462</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6600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marL="0" marR="0" indent="0" algn="ctr" defTabSz="1219110" rtl="1" eaLnBrk="1" fontAlgn="auto" latinLnBrk="0" hangingPunct="1">
                        <a:lnSpc>
                          <a:spcPct val="100000"/>
                        </a:lnSpc>
                        <a:spcBef>
                          <a:spcPts val="0"/>
                        </a:spcBef>
                        <a:spcAft>
                          <a:spcPts val="0"/>
                        </a:spcAft>
                        <a:buClrTx/>
                        <a:buSzTx/>
                        <a:buFontTx/>
                        <a:buNone/>
                        <a:tabLst/>
                        <a:defRPr/>
                      </a:pPr>
                      <a:r>
                        <a:rPr lang="fa-IR" sz="1050" dirty="0" smtClean="0">
                          <a:cs typeface="B Titr" panose="00000700000000000000" pitchFamily="2" charset="-78"/>
                        </a:rPr>
                        <a:t>6600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2.200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09"/>
                  </a:ext>
                </a:extLst>
              </a:tr>
              <a:tr h="303538">
                <a:tc>
                  <a:txBody>
                    <a:bodyPr/>
                    <a:lstStyle/>
                    <a:p>
                      <a:pPr algn="ctr" rtl="1"/>
                      <a:r>
                        <a:rPr lang="fa-IR" sz="1200" dirty="0" smtClean="0">
                          <a:cs typeface="B Titr" panose="00000700000000000000" pitchFamily="2" charset="-78"/>
                        </a:rPr>
                        <a:t>چغندرقند</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616</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r>
                        <a:rPr lang="fa-IR" sz="1050" dirty="0" smtClean="0">
                          <a:cs typeface="B Titr" panose="00000700000000000000" pitchFamily="2" charset="-78"/>
                        </a:rPr>
                        <a:t>616</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36020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36020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48100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48100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48.100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10"/>
                  </a:ext>
                </a:extLst>
              </a:tr>
              <a:tr h="265703">
                <a:tc>
                  <a:txBody>
                    <a:bodyPr/>
                    <a:lstStyle/>
                    <a:p>
                      <a:pPr algn="ctr" rtl="1"/>
                      <a:r>
                        <a:rPr lang="fa-IR" sz="1200" dirty="0" smtClean="0">
                          <a:cs typeface="B Titr" panose="00000700000000000000" pitchFamily="2" charset="-78"/>
                        </a:rPr>
                        <a:t>پیاز</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389</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r>
                        <a:rPr lang="fa-IR" sz="1050" dirty="0" smtClean="0">
                          <a:cs typeface="B Titr" panose="00000700000000000000" pitchFamily="2" charset="-78"/>
                        </a:rPr>
                        <a:t>389</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398</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398</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11474</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11474</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16583</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marL="0" marR="0" indent="0" algn="ctr" defTabSz="1219110" rtl="1" eaLnBrk="1" fontAlgn="auto" latinLnBrk="0" hangingPunct="1">
                        <a:lnSpc>
                          <a:spcPct val="100000"/>
                        </a:lnSpc>
                        <a:spcBef>
                          <a:spcPts val="0"/>
                        </a:spcBef>
                        <a:spcAft>
                          <a:spcPts val="0"/>
                        </a:spcAft>
                        <a:buClrTx/>
                        <a:buSzTx/>
                        <a:buFontTx/>
                        <a:buNone/>
                        <a:tabLst/>
                        <a:defRPr/>
                      </a:pPr>
                      <a:r>
                        <a:rPr lang="fa-IR" sz="1050" dirty="0" smtClean="0">
                          <a:cs typeface="B Titr" panose="00000700000000000000" pitchFamily="2" charset="-78"/>
                        </a:rPr>
                        <a:t>16583</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41.665</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11"/>
                  </a:ext>
                </a:extLst>
              </a:tr>
              <a:tr h="265703">
                <a:tc>
                  <a:txBody>
                    <a:bodyPr/>
                    <a:lstStyle/>
                    <a:p>
                      <a:pPr algn="ctr" rtl="1"/>
                      <a:r>
                        <a:rPr lang="fa-IR" sz="1100" dirty="0" smtClean="0">
                          <a:cs typeface="B Titr" panose="00000700000000000000" pitchFamily="2" charset="-78"/>
                        </a:rPr>
                        <a:t>سیب زمینی</a:t>
                      </a:r>
                      <a:endParaRPr lang="fa-IR" sz="11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2527</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r>
                        <a:rPr lang="fa-IR" sz="1050" dirty="0" smtClean="0">
                          <a:cs typeface="B Titr" panose="00000700000000000000" pitchFamily="2" charset="-78"/>
                        </a:rPr>
                        <a:t>2527</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2438</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2438</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89667</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89667</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100435</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100425</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41.200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12"/>
                  </a:ext>
                </a:extLst>
              </a:tr>
              <a:tr h="303538">
                <a:tc>
                  <a:txBody>
                    <a:bodyPr/>
                    <a:lstStyle/>
                    <a:p>
                      <a:pPr algn="ctr" rtl="1"/>
                      <a:r>
                        <a:rPr lang="fa-IR" sz="1100" dirty="0" smtClean="0">
                          <a:cs typeface="B Titr" panose="00000700000000000000" pitchFamily="2" charset="-78"/>
                        </a:rPr>
                        <a:t>گوجه فرنگی</a:t>
                      </a:r>
                      <a:endParaRPr lang="fa-IR" sz="11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727</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r>
                        <a:rPr lang="fa-IR" sz="1050" dirty="0" smtClean="0">
                          <a:cs typeface="B Titr" panose="00000700000000000000" pitchFamily="2" charset="-78"/>
                        </a:rPr>
                        <a:t>727</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647</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647</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20533</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20533</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28785</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marL="0" marR="0" indent="0" algn="ctr" defTabSz="1219110" rtl="1" eaLnBrk="1" fontAlgn="auto" latinLnBrk="0" hangingPunct="1">
                        <a:lnSpc>
                          <a:spcPct val="100000"/>
                        </a:lnSpc>
                        <a:spcBef>
                          <a:spcPts val="0"/>
                        </a:spcBef>
                        <a:spcAft>
                          <a:spcPts val="0"/>
                        </a:spcAft>
                        <a:buClrTx/>
                        <a:buSzTx/>
                        <a:buFontTx/>
                        <a:buNone/>
                        <a:tabLst/>
                        <a:defRPr/>
                      </a:pPr>
                      <a:r>
                        <a:rPr lang="fa-IR" sz="1050" dirty="0" smtClean="0">
                          <a:cs typeface="B Titr" panose="00000700000000000000" pitchFamily="2" charset="-78"/>
                        </a:rPr>
                        <a:t>28785</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44.507</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13"/>
                  </a:ext>
                </a:extLst>
              </a:tr>
              <a:tr h="303538">
                <a:tc>
                  <a:txBody>
                    <a:bodyPr/>
                    <a:lstStyle/>
                    <a:p>
                      <a:pPr algn="ctr" rtl="1"/>
                      <a:r>
                        <a:rPr lang="fa-IR" sz="1200" dirty="0" smtClean="0">
                          <a:cs typeface="B Titr" panose="00000700000000000000" pitchFamily="2" charset="-78"/>
                        </a:rPr>
                        <a:t>خربزه</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1288</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a:r>
                        <a:rPr lang="fa-IR" sz="1050" dirty="0" smtClean="0">
                          <a:cs typeface="B Titr" panose="00000700000000000000" pitchFamily="2" charset="-78"/>
                        </a:rPr>
                        <a:t>1288</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1264</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1264</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44730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44730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48160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48160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38.112</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14"/>
                  </a:ext>
                </a:extLst>
              </a:tr>
              <a:tr h="413316">
                <a:tc>
                  <a:txBody>
                    <a:bodyPr/>
                    <a:lstStyle/>
                    <a:p>
                      <a:pPr algn="ctr" rtl="1"/>
                      <a:r>
                        <a:rPr lang="fa-IR" sz="1200" dirty="0" smtClean="0">
                          <a:cs typeface="B Titr" panose="00000700000000000000" pitchFamily="2" charset="-78"/>
                        </a:rPr>
                        <a:t>هندوانه</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1407</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1407</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1000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70294</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smtClean="0">
                          <a:cs typeface="B Titr" panose="00000700000000000000" pitchFamily="2" charset="-78"/>
                        </a:rPr>
                        <a:t>70294</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50782</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50782</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00" dirty="0" smtClean="0">
                          <a:cs typeface="B Titr" panose="00000700000000000000" pitchFamily="2" charset="-78"/>
                        </a:rPr>
                        <a:t>50.782</a:t>
                      </a:r>
                      <a:endParaRPr lang="fa-IR" sz="1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15"/>
                  </a:ext>
                </a:extLst>
              </a:tr>
              <a:tr h="255416">
                <a:tc>
                  <a:txBody>
                    <a:bodyPr/>
                    <a:lstStyle/>
                    <a:p>
                      <a:pPr algn="ctr" rtl="1"/>
                      <a:r>
                        <a:rPr lang="fa-IR" sz="1200" dirty="0">
                          <a:cs typeface="B Titr" panose="00000700000000000000" pitchFamily="2" charset="-78"/>
                        </a:rPr>
                        <a:t>جمع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00" dirty="0" smtClean="0">
                          <a:cs typeface="B Titr" panose="00000700000000000000" pitchFamily="2" charset="-78"/>
                        </a:rPr>
                        <a:t>154295</a:t>
                      </a:r>
                      <a:endParaRPr lang="fa-IR" sz="1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221360</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00" dirty="0" smtClean="0">
                          <a:cs typeface="B Titr" panose="00000700000000000000" pitchFamily="2" charset="-78"/>
                        </a:rPr>
                        <a:t>375655</a:t>
                      </a:r>
                      <a:endParaRPr lang="fa-IR" sz="1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160815</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215433</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376248</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1422425</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42459</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1464884</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1686269</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180946</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1867215</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10486</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a:r>
                        <a:rPr lang="fa-IR" sz="1050" dirty="0" smtClean="0">
                          <a:cs typeface="B Titr" panose="00000700000000000000" pitchFamily="2" charset="-78"/>
                        </a:rPr>
                        <a:t>4262</a:t>
                      </a:r>
                      <a:endParaRPr lang="fa-IR" sz="105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16"/>
                  </a:ext>
                </a:extLst>
              </a:tr>
            </a:tbl>
          </a:graphicData>
        </a:graphic>
      </p:graphicFrame>
      <p:sp>
        <p:nvSpPr>
          <p:cNvPr id="5" name="Content Placeholder 4"/>
          <p:cNvSpPr>
            <a:spLocks noGrp="1"/>
          </p:cNvSpPr>
          <p:nvPr>
            <p:ph sz="quarter" idx="13"/>
          </p:nvPr>
        </p:nvSpPr>
        <p:spPr>
          <a:xfrm>
            <a:off x="679621" y="621395"/>
            <a:ext cx="10713309" cy="317719"/>
          </a:xfrm>
          <a:prstGeom prst="roundRect">
            <a:avLst/>
          </a:prstGeom>
          <a:solidFill>
            <a:schemeClr val="bg1"/>
          </a:solidFill>
          <a:ln>
            <a:noFill/>
          </a:ln>
          <a:effectLst>
            <a:outerShdw blurRad="40000" dist="23000" dir="5400000" rotWithShape="0">
              <a:srgbClr val="000000">
                <a:alpha val="35000"/>
              </a:srgbClr>
            </a:outerShdw>
          </a:effectLst>
        </p:spPr>
        <p:txBody>
          <a:bodyPr lIns="121706" tIns="60853" rIns="121706" bIns="60853" rtlCol="1" anchor="ctr">
            <a:normAutofit fontScale="92500" lnSpcReduction="20000"/>
          </a:bodyPr>
          <a:lstStyle/>
          <a:p>
            <a:pPr marL="60953" indent="0" algn="ctr" defTabSz="1218870" rtl="1">
              <a:buNone/>
              <a:defRPr/>
            </a:pPr>
            <a:r>
              <a:rPr lang="fa-IR" sz="1400" kern="0" dirty="0">
                <a:solidFill>
                  <a:sysClr val="windowText" lastClr="000000"/>
                </a:solidFill>
                <a:latin typeface="Calibri"/>
                <a:cs typeface="B Titr" panose="00000700000000000000" pitchFamily="2" charset="-78"/>
              </a:rPr>
              <a:t>مقایسه سطح و تولیدالگوی مدون با الگوی پایه به تفکیک محصولات عمده در استان </a:t>
            </a:r>
            <a:r>
              <a:rPr lang="fa-IR" sz="1400" kern="0" dirty="0" smtClean="0">
                <a:solidFill>
                  <a:sysClr val="windowText" lastClr="000000"/>
                </a:solidFill>
                <a:latin typeface="Calibri"/>
                <a:cs typeface="B Titr" panose="00000700000000000000" pitchFamily="2" charset="-78"/>
              </a:rPr>
              <a:t>مرکزی</a:t>
            </a:r>
            <a:endParaRPr lang="fa-IR" sz="1400" kern="0" dirty="0">
              <a:solidFill>
                <a:sysClr val="windowText" lastClr="000000"/>
              </a:solidFill>
              <a:latin typeface="Calibri"/>
              <a:cs typeface="B Titr" panose="00000700000000000000" pitchFamily="2" charset="-78"/>
            </a:endParaRPr>
          </a:p>
        </p:txBody>
      </p:sp>
      <p:sp>
        <p:nvSpPr>
          <p:cNvPr id="6" name="Rounded Rectangle 5"/>
          <p:cNvSpPr/>
          <p:nvPr/>
        </p:nvSpPr>
        <p:spPr>
          <a:xfrm>
            <a:off x="2529859" y="6355080"/>
            <a:ext cx="6886192" cy="311079"/>
          </a:xfrm>
          <a:prstGeom prst="roundRect">
            <a:avLst/>
          </a:prstGeom>
          <a:solidFill>
            <a:schemeClr val="accent3">
              <a:lumMod val="20000"/>
              <a:lumOff val="80000"/>
            </a:schemeClr>
          </a:solidFill>
          <a:ln>
            <a:solidFill>
              <a:srgbClr val="008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8" tIns="60849" rIns="121698" bIns="60849" rtlCol="1" anchor="ctr"/>
          <a:lstStyle/>
          <a:p>
            <a:pPr algn="ctr" defTabSz="1216562" rtl="1">
              <a:defRPr/>
            </a:pPr>
            <a:r>
              <a:rPr lang="fa-IR" sz="1800" b="1" kern="0" dirty="0">
                <a:solidFill>
                  <a:prstClr val="black"/>
                </a:solidFill>
                <a:latin typeface="Calibri"/>
                <a:cs typeface="B Mitra" panose="00000400000000000000" pitchFamily="2" charset="-78"/>
              </a:rPr>
              <a:t>*</a:t>
            </a:r>
            <a:r>
              <a:rPr lang="fa-IR" sz="1400" b="1" kern="0" dirty="0">
                <a:solidFill>
                  <a:prstClr val="black"/>
                </a:solidFill>
                <a:latin typeface="Calibri"/>
                <a:cs typeface="B Mitra" panose="00000400000000000000" pitchFamily="2" charset="-78"/>
              </a:rPr>
              <a:t>حداقل میانگین عملکرد هدف در الگوی پیشنهادی،  منبع: سایت سازمان تحقیقات، آموزش و ترویج کشاورزی</a:t>
            </a:r>
          </a:p>
        </p:txBody>
      </p:sp>
      <p:sp>
        <p:nvSpPr>
          <p:cNvPr id="7" name="Content Placeholder 4"/>
          <p:cNvSpPr txBox="1">
            <a:spLocks/>
          </p:cNvSpPr>
          <p:nvPr/>
        </p:nvSpPr>
        <p:spPr>
          <a:xfrm>
            <a:off x="549874" y="88248"/>
            <a:ext cx="10972801" cy="533147"/>
          </a:xfrm>
          <a:prstGeom prst="roundRect">
            <a:avLst/>
          </a:prstGeom>
          <a:solidFill>
            <a:schemeClr val="accent4">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lIns="121706" tIns="60853" rIns="121706" bIns="60853" rtlCol="1" anchor="ctr">
            <a:noAutofit/>
          </a:bodyPr>
          <a:lstStyle>
            <a:lvl1pPr marL="30477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900" kern="1200">
                <a:solidFill>
                  <a:schemeClr val="tx1">
                    <a:lumMod val="75000"/>
                    <a:lumOff val="25000"/>
                  </a:schemeClr>
                </a:solidFill>
                <a:latin typeface="+mn-lt"/>
                <a:ea typeface="+mn-ea"/>
                <a:cs typeface="+mn-cs"/>
              </a:defRPr>
            </a:lvl1pPr>
            <a:lvl2pPr marL="73146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700" kern="1200">
                <a:solidFill>
                  <a:schemeClr val="tx1">
                    <a:lumMod val="75000"/>
                    <a:lumOff val="25000"/>
                  </a:schemeClr>
                </a:solidFill>
                <a:latin typeface="+mn-lt"/>
                <a:ea typeface="+mn-ea"/>
                <a:cs typeface="+mn-cs"/>
              </a:defRPr>
            </a:lvl2pPr>
            <a:lvl3pPr marL="1097199"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400" kern="1200">
                <a:solidFill>
                  <a:schemeClr val="tx1">
                    <a:lumMod val="75000"/>
                    <a:lumOff val="25000"/>
                  </a:schemeClr>
                </a:solidFill>
                <a:latin typeface="+mn-lt"/>
                <a:ea typeface="+mn-ea"/>
                <a:cs typeface="+mn-cs"/>
              </a:defRPr>
            </a:lvl3pPr>
            <a:lvl4pPr marL="1462930"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100" kern="1200">
                <a:solidFill>
                  <a:schemeClr val="tx1">
                    <a:lumMod val="75000"/>
                    <a:lumOff val="25000"/>
                  </a:schemeClr>
                </a:solidFill>
                <a:latin typeface="+mn-lt"/>
                <a:ea typeface="+mn-ea"/>
                <a:cs typeface="+mn-cs"/>
              </a:defRPr>
            </a:lvl4pPr>
            <a:lvl5pPr marL="185304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5pPr>
            <a:lvl6pPr marL="2218779"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6pPr>
            <a:lvl7pPr marL="2621084"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7pPr>
            <a:lvl8pPr marL="3047772"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8pPr>
            <a:lvl9pPr marL="3450078"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9pPr>
          </a:lstStyle>
          <a:p>
            <a:pPr marL="60953" indent="0" algn="ctr" defTabSz="1218870">
              <a:buClr>
                <a:srgbClr val="F14124">
                  <a:lumMod val="75000"/>
                </a:srgbClr>
              </a:buClr>
              <a:buFont typeface="Georgia" pitchFamily="18" charset="0"/>
              <a:buNone/>
              <a:defRPr/>
            </a:pPr>
            <a:r>
              <a:rPr lang="fa-IR" sz="2000" kern="0" dirty="0">
                <a:solidFill>
                  <a:sysClr val="windowText" lastClr="000000"/>
                </a:solidFill>
                <a:latin typeface="Calibri"/>
                <a:cs typeface="B Titr" panose="00000700000000000000" pitchFamily="2" charset="-78"/>
              </a:rPr>
              <a:t>برنامه الگوی کشت محصولات زراعی استان </a:t>
            </a:r>
            <a:r>
              <a:rPr lang="fa-IR" sz="2000" kern="0" dirty="0" smtClean="0">
                <a:solidFill>
                  <a:sysClr val="windowText" lastClr="000000"/>
                </a:solidFill>
                <a:latin typeface="Calibri"/>
                <a:cs typeface="B Titr" panose="00000700000000000000" pitchFamily="2" charset="-78"/>
              </a:rPr>
              <a:t>مرکزی </a:t>
            </a:r>
            <a:r>
              <a:rPr lang="fa-IR" sz="2000" kern="0" dirty="0">
                <a:solidFill>
                  <a:sysClr val="windowText" lastClr="000000"/>
                </a:solidFill>
                <a:latin typeface="Calibri"/>
                <a:cs typeface="B Titr" panose="00000700000000000000" pitchFamily="2" charset="-78"/>
              </a:rPr>
              <a:t>در سال زراعی 1402-1401</a:t>
            </a:r>
          </a:p>
        </p:txBody>
      </p:sp>
      <p:sp>
        <p:nvSpPr>
          <p:cNvPr id="10" name="Rounded Rectangle 9"/>
          <p:cNvSpPr/>
          <p:nvPr/>
        </p:nvSpPr>
        <p:spPr>
          <a:xfrm>
            <a:off x="641" y="6450228"/>
            <a:ext cx="2245215" cy="353634"/>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r" rtl="1">
              <a:defRPr/>
            </a:pPr>
            <a:endParaRPr lang="fa-IR" sz="1600" kern="0" dirty="0">
              <a:solidFill>
                <a:prstClr val="black"/>
              </a:solidFill>
              <a:cs typeface="B Titr" panose="00000700000000000000" pitchFamily="2" charset="-78"/>
            </a:endParaRPr>
          </a:p>
          <a:p>
            <a:pPr algn="ctr" rtl="1">
              <a:defRPr/>
            </a:pPr>
            <a:endParaRPr lang="fa-IR" sz="1600" kern="0" dirty="0">
              <a:solidFill>
                <a:prstClr val="black"/>
              </a:solidFill>
              <a:cs typeface="B Titr" panose="00000700000000000000" pitchFamily="2" charset="-78"/>
            </a:endParaRPr>
          </a:p>
        </p:txBody>
      </p:sp>
    </p:spTree>
    <p:extLst>
      <p:ext uri="{BB962C8B-B14F-4D97-AF65-F5344CB8AC3E}">
        <p14:creationId xmlns:p14="http://schemas.microsoft.com/office/powerpoint/2010/main" val="29003660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6"/>
          <p:cNvGraphicFramePr>
            <a:graphicFrameLocks/>
          </p:cNvGraphicFramePr>
          <p:nvPr>
            <p:extLst/>
          </p:nvPr>
        </p:nvGraphicFramePr>
        <p:xfrm>
          <a:off x="4630615" y="1184792"/>
          <a:ext cx="6980734" cy="5474731"/>
        </p:xfrm>
        <a:graphic>
          <a:graphicData uri="http://schemas.openxmlformats.org/drawingml/2006/table">
            <a:tbl>
              <a:tblPr rtl="1" firstRow="1" bandRow="1">
                <a:effectLst/>
                <a:tableStyleId>{C4B1156A-380E-4F78-BDF5-A606A8083BF9}</a:tableStyleId>
              </a:tblPr>
              <a:tblGrid>
                <a:gridCol w="870160">
                  <a:extLst>
                    <a:ext uri="{9D8B030D-6E8A-4147-A177-3AD203B41FA5}">
                      <a16:colId xmlns:a16="http://schemas.microsoft.com/office/drawing/2014/main" val="20000"/>
                    </a:ext>
                  </a:extLst>
                </a:gridCol>
                <a:gridCol w="785038">
                  <a:extLst>
                    <a:ext uri="{9D8B030D-6E8A-4147-A177-3AD203B41FA5}">
                      <a16:colId xmlns:a16="http://schemas.microsoft.com/office/drawing/2014/main" val="20001"/>
                    </a:ext>
                  </a:extLst>
                </a:gridCol>
                <a:gridCol w="718823">
                  <a:extLst>
                    <a:ext uri="{9D8B030D-6E8A-4147-A177-3AD203B41FA5}">
                      <a16:colId xmlns:a16="http://schemas.microsoft.com/office/drawing/2014/main" val="20002"/>
                    </a:ext>
                  </a:extLst>
                </a:gridCol>
                <a:gridCol w="756660">
                  <a:extLst>
                    <a:ext uri="{9D8B030D-6E8A-4147-A177-3AD203B41FA5}">
                      <a16:colId xmlns:a16="http://schemas.microsoft.com/office/drawing/2014/main" val="20003"/>
                    </a:ext>
                  </a:extLst>
                </a:gridCol>
                <a:gridCol w="860699">
                  <a:extLst>
                    <a:ext uri="{9D8B030D-6E8A-4147-A177-3AD203B41FA5}">
                      <a16:colId xmlns:a16="http://schemas.microsoft.com/office/drawing/2014/main" val="20007"/>
                    </a:ext>
                  </a:extLst>
                </a:gridCol>
                <a:gridCol w="690453">
                  <a:extLst>
                    <a:ext uri="{9D8B030D-6E8A-4147-A177-3AD203B41FA5}">
                      <a16:colId xmlns:a16="http://schemas.microsoft.com/office/drawing/2014/main" val="20008"/>
                    </a:ext>
                  </a:extLst>
                </a:gridCol>
                <a:gridCol w="898534">
                  <a:extLst>
                    <a:ext uri="{9D8B030D-6E8A-4147-A177-3AD203B41FA5}">
                      <a16:colId xmlns:a16="http://schemas.microsoft.com/office/drawing/2014/main" val="20009"/>
                    </a:ext>
                  </a:extLst>
                </a:gridCol>
                <a:gridCol w="714170">
                  <a:extLst>
                    <a:ext uri="{9D8B030D-6E8A-4147-A177-3AD203B41FA5}">
                      <a16:colId xmlns:a16="http://schemas.microsoft.com/office/drawing/2014/main" val="20013"/>
                    </a:ext>
                  </a:extLst>
                </a:gridCol>
                <a:gridCol w="686197">
                  <a:extLst>
                    <a:ext uri="{9D8B030D-6E8A-4147-A177-3AD203B41FA5}">
                      <a16:colId xmlns:a16="http://schemas.microsoft.com/office/drawing/2014/main" val="20014"/>
                    </a:ext>
                  </a:extLst>
                </a:gridCol>
              </a:tblGrid>
              <a:tr h="572181">
                <a:tc rowSpan="2">
                  <a:txBody>
                    <a:bodyPr/>
                    <a:lstStyle/>
                    <a:p>
                      <a:pPr algn="ctr" rtl="1"/>
                      <a:endParaRPr lang="fa-IR" sz="1600" dirty="0"/>
                    </a:p>
                    <a:p>
                      <a:pPr algn="ctr" rtl="1"/>
                      <a:r>
                        <a:rPr lang="fa-IR" sz="1600" dirty="0">
                          <a:cs typeface="B Titr" panose="00000700000000000000" pitchFamily="2" charset="-78"/>
                        </a:rPr>
                        <a:t>نام  محصول</a:t>
                      </a:r>
                      <a:endParaRPr lang="fa-IR" sz="16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gridSpan="3">
                  <a:txBody>
                    <a:bodyPr/>
                    <a:lstStyle/>
                    <a:p>
                      <a:pPr algn="ctr" rtl="1"/>
                      <a:r>
                        <a:rPr lang="fa-IR" sz="1600" dirty="0">
                          <a:cs typeface="B Titr" panose="00000700000000000000" pitchFamily="2" charset="-78"/>
                        </a:rPr>
                        <a:t>سطح  کشت شده (هکتار)</a:t>
                      </a:r>
                      <a:endParaRPr lang="fa-IR" sz="1600" dirty="0">
                        <a:solidFill>
                          <a:schemeClr val="tx1"/>
                        </a:solidFill>
                        <a:cs typeface="B Titr" panose="000007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hMerge="1">
                  <a:txBody>
                    <a:bodyPr/>
                    <a:lstStyle/>
                    <a:p>
                      <a:pPr rtl="1"/>
                      <a:endParaRPr lang="fa-IR"/>
                    </a:p>
                  </a:txBody>
                  <a:tcPr/>
                </a:tc>
                <a:tc hMerge="1">
                  <a:txBody>
                    <a:bodyPr/>
                    <a:lstStyle/>
                    <a:p>
                      <a:pPr rtl="1"/>
                      <a:endParaRPr lang="fa-IR"/>
                    </a:p>
                  </a:txBody>
                  <a:tcPr/>
                </a:tc>
                <a:tc gridSpan="3">
                  <a:txBody>
                    <a:bodyPr/>
                    <a:lstStyle/>
                    <a:p>
                      <a:pPr algn="ctr" rtl="1"/>
                      <a:r>
                        <a:rPr lang="fa-IR" sz="1600" dirty="0">
                          <a:cs typeface="B Titr" panose="00000700000000000000" pitchFamily="2" charset="-78"/>
                        </a:rPr>
                        <a:t>تولید (تن)</a:t>
                      </a:r>
                      <a:endParaRPr lang="fa-IR" sz="1600" dirty="0">
                        <a:solidFill>
                          <a:schemeClr val="tx1"/>
                        </a:solidFill>
                        <a:cs typeface="B Titr" panose="000007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hMerge="1">
                  <a:txBody>
                    <a:bodyPr/>
                    <a:lstStyle/>
                    <a:p>
                      <a:pPr rtl="1"/>
                      <a:endParaRPr lang="fa-IR"/>
                    </a:p>
                  </a:txBody>
                  <a:tcPr/>
                </a:tc>
                <a:tc hMerge="1">
                  <a:txBody>
                    <a:bodyPr/>
                    <a:lstStyle/>
                    <a:p>
                      <a:pPr rtl="1"/>
                      <a:endParaRPr lang="fa-IR"/>
                    </a:p>
                  </a:txBody>
                  <a:tcPr/>
                </a:tc>
                <a:tc gridSpan="2">
                  <a:txBody>
                    <a:bodyPr/>
                    <a:lstStyle/>
                    <a:p>
                      <a:pPr algn="ctr" rtl="1"/>
                      <a:r>
                        <a:rPr lang="fa-IR" sz="1600" dirty="0">
                          <a:cs typeface="B Titr" panose="00000700000000000000" pitchFamily="2" charset="-78"/>
                        </a:rPr>
                        <a:t>میانگین عملکرد در هکتار</a:t>
                      </a:r>
                    </a:p>
                    <a:p>
                      <a:pPr algn="ctr" rtl="1"/>
                      <a:r>
                        <a:rPr lang="fa-IR" sz="1600" dirty="0">
                          <a:cs typeface="B Titr" panose="00000700000000000000" pitchFamily="2" charset="-78"/>
                        </a:rPr>
                        <a:t>(کیلوگرم در هکتار)</a:t>
                      </a:r>
                      <a:endParaRPr lang="fa-IR" sz="16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hMerge="1">
                  <a:txBody>
                    <a:bodyPr/>
                    <a:lstStyle/>
                    <a:p>
                      <a:pPr rtl="1"/>
                      <a:endParaRPr lang="fa-IR"/>
                    </a:p>
                  </a:txBody>
                  <a:tcPr/>
                </a:tc>
                <a:extLst>
                  <a:ext uri="{0D108BD9-81ED-4DB2-BD59-A6C34878D82A}">
                    <a16:rowId xmlns:a16="http://schemas.microsoft.com/office/drawing/2014/main" val="10000"/>
                  </a:ext>
                </a:extLst>
              </a:tr>
              <a:tr h="331263">
                <a:tc vMerge="1">
                  <a:txBody>
                    <a:bodyPr/>
                    <a:lstStyle/>
                    <a:p>
                      <a:pPr algn="ctr" rtl="1"/>
                      <a:endParaRPr lang="fa-IR" sz="18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slope"/>
                      <a:lightRig rig="flood" dir="t"/>
                    </a:cell3D>
                  </a:tcPr>
                </a:tc>
                <a:tc>
                  <a:txBody>
                    <a:bodyPr/>
                    <a:lstStyle/>
                    <a:p>
                      <a:pPr algn="ctr" rtl="1"/>
                      <a:r>
                        <a:rPr lang="fa-IR" sz="1600" dirty="0">
                          <a:cs typeface="B Titr" panose="00000700000000000000" pitchFamily="2" charset="-78"/>
                        </a:rPr>
                        <a:t>آبی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a:txBody>
                    <a:bodyPr/>
                    <a:lstStyle/>
                    <a:p>
                      <a:pPr algn="ctr" rtl="1"/>
                      <a:r>
                        <a:rPr lang="fa-IR" sz="1600" dirty="0">
                          <a:cs typeface="B Titr" panose="00000700000000000000" pitchFamily="2" charset="-78"/>
                        </a:rPr>
                        <a:t>دیم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a:txBody>
                    <a:bodyPr/>
                    <a:lstStyle/>
                    <a:p>
                      <a:pPr algn="ctr" rtl="1"/>
                      <a:r>
                        <a:rPr lang="fa-IR" sz="1600" dirty="0">
                          <a:cs typeface="B Titr" panose="00000700000000000000" pitchFamily="2" charset="-78"/>
                        </a:rPr>
                        <a:t>جمع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a:txBody>
                    <a:bodyPr/>
                    <a:lstStyle/>
                    <a:p>
                      <a:pPr algn="ctr" rtl="1"/>
                      <a:r>
                        <a:rPr lang="fa-IR" sz="1600" dirty="0">
                          <a:cs typeface="B Titr" panose="00000700000000000000" pitchFamily="2" charset="-78"/>
                        </a:rPr>
                        <a:t>آبی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a:txBody>
                    <a:bodyPr/>
                    <a:lstStyle/>
                    <a:p>
                      <a:pPr algn="ctr" rtl="1"/>
                      <a:r>
                        <a:rPr lang="fa-IR" sz="1600" dirty="0">
                          <a:cs typeface="B Titr" panose="00000700000000000000" pitchFamily="2" charset="-78"/>
                        </a:rPr>
                        <a:t>دیم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a:txBody>
                    <a:bodyPr/>
                    <a:lstStyle/>
                    <a:p>
                      <a:pPr algn="ctr" rtl="1"/>
                      <a:r>
                        <a:rPr lang="fa-IR" sz="1600" dirty="0">
                          <a:cs typeface="B Titr" panose="00000700000000000000" pitchFamily="2" charset="-78"/>
                        </a:rPr>
                        <a:t>جمع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a:txBody>
                    <a:bodyPr/>
                    <a:lstStyle/>
                    <a:p>
                      <a:pPr algn="ctr" rtl="1"/>
                      <a:r>
                        <a:rPr lang="fa-IR" sz="1600" dirty="0">
                          <a:cs typeface="B Titr" panose="00000700000000000000" pitchFamily="2" charset="-78"/>
                        </a:rPr>
                        <a:t>آبی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tc>
                  <a:txBody>
                    <a:bodyPr/>
                    <a:lstStyle/>
                    <a:p>
                      <a:pPr algn="ctr" rtl="1"/>
                      <a:r>
                        <a:rPr lang="fa-IR" sz="1600" dirty="0">
                          <a:cs typeface="B Titr" panose="00000700000000000000" pitchFamily="2" charset="-78"/>
                        </a:rPr>
                        <a:t>دیم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solidFill>
                      <a:schemeClr val="accent3">
                        <a:lumMod val="40000"/>
                        <a:lumOff val="60000"/>
                      </a:schemeClr>
                    </a:solidFill>
                  </a:tcPr>
                </a:tc>
                <a:extLst>
                  <a:ext uri="{0D108BD9-81ED-4DB2-BD59-A6C34878D82A}">
                    <a16:rowId xmlns:a16="http://schemas.microsoft.com/office/drawing/2014/main" val="10002"/>
                  </a:ext>
                </a:extLst>
              </a:tr>
              <a:tr h="277891">
                <a:tc>
                  <a:txBody>
                    <a:bodyPr/>
                    <a:lstStyle/>
                    <a:p>
                      <a:pPr algn="ctr" rtl="1"/>
                      <a:r>
                        <a:rPr lang="fa-IR" sz="1400" dirty="0" smtClean="0">
                          <a:cs typeface="B Titr" panose="00000700000000000000" pitchFamily="2" charset="-78"/>
                        </a:rPr>
                        <a:t>گندم</a:t>
                      </a:r>
                      <a:endParaRPr lang="fa-IR" sz="14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46,280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189,600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235,880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208,260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158,885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367,145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4,500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838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03"/>
                  </a:ext>
                </a:extLst>
              </a:tr>
              <a:tr h="277891">
                <a:tc>
                  <a:txBody>
                    <a:bodyPr/>
                    <a:lstStyle/>
                    <a:p>
                      <a:pPr algn="ctr" rtl="1"/>
                      <a:r>
                        <a:rPr lang="fa-IR" sz="1400" dirty="0" smtClean="0">
                          <a:cs typeface="B Titr" panose="00000700000000000000" pitchFamily="2" charset="-78"/>
                        </a:rPr>
                        <a:t>جو</a:t>
                      </a:r>
                      <a:endParaRPr lang="fa-IR" sz="14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49,000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11,000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60,000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196,000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6,600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202,600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4,000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600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04"/>
                  </a:ext>
                </a:extLst>
              </a:tr>
              <a:tr h="277891">
                <a:tc>
                  <a:txBody>
                    <a:bodyPr/>
                    <a:lstStyle/>
                    <a:p>
                      <a:pPr algn="ctr" rtl="1"/>
                      <a:r>
                        <a:rPr lang="fa-IR" sz="1400" dirty="0" smtClean="0">
                          <a:cs typeface="B Titr" panose="00000700000000000000" pitchFamily="2" charset="-78"/>
                        </a:rPr>
                        <a:t>لوبیا</a:t>
                      </a:r>
                      <a:endParaRPr lang="fa-IR" sz="14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12,000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12,000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30,000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30,000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2,500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0" fontAlgn="t"/>
                      <a:r>
                        <a:rPr lang="en-US" sz="1800" b="1" i="0" u="none" strike="noStrike">
                          <a:solidFill>
                            <a:srgbClr val="000000"/>
                          </a:solidFill>
                          <a:effectLst/>
                          <a:latin typeface="B Titr" panose="00000700000000000000" pitchFamily="2" charset="-78"/>
                          <a:cs typeface="B Titr" panose="00000700000000000000" pitchFamily="2" charset="-78"/>
                        </a:rPr>
                        <a:t> </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05"/>
                  </a:ext>
                </a:extLst>
              </a:tr>
              <a:tr h="277891">
                <a:tc>
                  <a:txBody>
                    <a:bodyPr/>
                    <a:lstStyle/>
                    <a:p>
                      <a:pPr algn="ctr" rtl="1"/>
                      <a:r>
                        <a:rPr lang="fa-IR" sz="1400" dirty="0" smtClean="0">
                          <a:cs typeface="B Titr" panose="00000700000000000000" pitchFamily="2" charset="-78"/>
                        </a:rPr>
                        <a:t>نخود</a:t>
                      </a:r>
                      <a:endParaRPr lang="fa-IR" sz="14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120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10,000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10,120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120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4,000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4,120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1,000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400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06"/>
                  </a:ext>
                </a:extLst>
              </a:tr>
              <a:tr h="277891">
                <a:tc>
                  <a:txBody>
                    <a:bodyPr/>
                    <a:lstStyle/>
                    <a:p>
                      <a:pPr algn="ctr" rtl="1"/>
                      <a:r>
                        <a:rPr lang="fa-IR" sz="1000" dirty="0" smtClean="0">
                          <a:cs typeface="B Titr" panose="00000700000000000000" pitchFamily="2" charset="-78"/>
                        </a:rPr>
                        <a:t>ذرت علوفه ای</a:t>
                      </a:r>
                      <a:endParaRPr lang="fa-IR" sz="1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12,000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12,000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540,000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540,000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45,000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0" fontAlgn="t"/>
                      <a:r>
                        <a:rPr lang="en-US" sz="1800" b="1" i="0" u="none" strike="noStrike">
                          <a:solidFill>
                            <a:srgbClr val="000000"/>
                          </a:solidFill>
                          <a:effectLst/>
                          <a:latin typeface="B Titr" panose="00000700000000000000" pitchFamily="2" charset="-78"/>
                          <a:cs typeface="B Titr" panose="00000700000000000000" pitchFamily="2" charset="-78"/>
                        </a:rPr>
                        <a:t> </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07"/>
                  </a:ext>
                </a:extLst>
              </a:tr>
              <a:tr h="277891">
                <a:tc>
                  <a:txBody>
                    <a:bodyPr/>
                    <a:lstStyle/>
                    <a:p>
                      <a:pPr algn="ctr" rtl="1"/>
                      <a:r>
                        <a:rPr lang="fa-IR" sz="1400" dirty="0" smtClean="0">
                          <a:cs typeface="B Titr" panose="00000700000000000000" pitchFamily="2" charset="-78"/>
                        </a:rPr>
                        <a:t>یونجه</a:t>
                      </a:r>
                      <a:endParaRPr lang="fa-IR" sz="14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27,000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27,050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216,000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216,025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8,000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500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08"/>
                  </a:ext>
                </a:extLst>
              </a:tr>
              <a:tr h="277891">
                <a:tc>
                  <a:txBody>
                    <a:bodyPr/>
                    <a:lstStyle/>
                    <a:p>
                      <a:pPr marL="0" marR="0" indent="0" algn="ctr" defTabSz="1219110" rtl="1" eaLnBrk="1" fontAlgn="auto" latinLnBrk="0" hangingPunct="1">
                        <a:lnSpc>
                          <a:spcPct val="100000"/>
                        </a:lnSpc>
                        <a:spcBef>
                          <a:spcPts val="0"/>
                        </a:spcBef>
                        <a:spcAft>
                          <a:spcPts val="0"/>
                        </a:spcAft>
                        <a:buClrTx/>
                        <a:buSzTx/>
                        <a:buFontTx/>
                        <a:buNone/>
                        <a:tabLst/>
                        <a:defRPr/>
                      </a:pPr>
                      <a:r>
                        <a:rPr lang="fa-IR" sz="1000" dirty="0" smtClean="0">
                          <a:cs typeface="B Titr" panose="00000700000000000000" pitchFamily="2" charset="-78"/>
                        </a:rPr>
                        <a:t>کلزا</a:t>
                      </a:r>
                      <a:endParaRPr lang="fa-IR" sz="1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400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400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660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660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1,650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0" fontAlgn="t"/>
                      <a:r>
                        <a:rPr lang="en-US" sz="1800" b="1" i="0" u="none" strike="noStrike">
                          <a:solidFill>
                            <a:srgbClr val="000000"/>
                          </a:solidFill>
                          <a:effectLst/>
                          <a:latin typeface="B Titr" panose="00000700000000000000" pitchFamily="2" charset="-78"/>
                          <a:cs typeface="B Titr" panose="00000700000000000000" pitchFamily="2" charset="-78"/>
                        </a:rPr>
                        <a:t> </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09"/>
                  </a:ext>
                </a:extLst>
              </a:tr>
              <a:tr h="277891">
                <a:tc>
                  <a:txBody>
                    <a:bodyPr/>
                    <a:lstStyle/>
                    <a:p>
                      <a:pPr algn="ctr" rtl="1"/>
                      <a:r>
                        <a:rPr lang="fa-IR" sz="1200" dirty="0" smtClean="0">
                          <a:cs typeface="B Titr" panose="00000700000000000000" pitchFamily="2" charset="-78"/>
                        </a:rPr>
                        <a:t>چغندرقند</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981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981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55,917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55,917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57,000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0" fontAlgn="t"/>
                      <a:r>
                        <a:rPr lang="en-US" sz="1800" b="1" i="0" u="none" strike="noStrike">
                          <a:solidFill>
                            <a:srgbClr val="000000"/>
                          </a:solidFill>
                          <a:effectLst/>
                          <a:latin typeface="B Titr" panose="00000700000000000000" pitchFamily="2" charset="-78"/>
                          <a:cs typeface="B Titr" panose="00000700000000000000" pitchFamily="2" charset="-78"/>
                        </a:rPr>
                        <a:t> </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10"/>
                  </a:ext>
                </a:extLst>
              </a:tr>
              <a:tr h="277891">
                <a:tc>
                  <a:txBody>
                    <a:bodyPr/>
                    <a:lstStyle/>
                    <a:p>
                      <a:pPr algn="ctr" rtl="1"/>
                      <a:r>
                        <a:rPr lang="fa-IR" sz="1200" dirty="0" smtClean="0">
                          <a:cs typeface="B Titr" panose="00000700000000000000" pitchFamily="2" charset="-78"/>
                        </a:rPr>
                        <a:t>پیاز</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485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485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19,885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19,885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41,000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0" fontAlgn="t"/>
                      <a:r>
                        <a:rPr lang="en-US" sz="1800" b="1" i="0" u="none" strike="noStrike">
                          <a:solidFill>
                            <a:srgbClr val="000000"/>
                          </a:solidFill>
                          <a:effectLst/>
                          <a:latin typeface="B Titr" panose="00000700000000000000" pitchFamily="2" charset="-78"/>
                          <a:cs typeface="B Titr" panose="00000700000000000000" pitchFamily="2" charset="-78"/>
                        </a:rPr>
                        <a:t> </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11"/>
                  </a:ext>
                </a:extLst>
              </a:tr>
              <a:tr h="277891">
                <a:tc>
                  <a:txBody>
                    <a:bodyPr/>
                    <a:lstStyle/>
                    <a:p>
                      <a:pPr algn="ctr" rtl="1"/>
                      <a:r>
                        <a:rPr lang="fa-IR" sz="1100" dirty="0" smtClean="0">
                          <a:cs typeface="B Titr" panose="00000700000000000000" pitchFamily="2" charset="-78"/>
                        </a:rPr>
                        <a:t>سیب زمینی</a:t>
                      </a:r>
                      <a:endParaRPr lang="fa-IR" sz="11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2,553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2,553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98,291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98,291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38,500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0" fontAlgn="t"/>
                      <a:r>
                        <a:rPr lang="en-US" sz="1800" b="1" i="0" u="none" strike="noStrike">
                          <a:solidFill>
                            <a:srgbClr val="000000"/>
                          </a:solidFill>
                          <a:effectLst/>
                          <a:latin typeface="B Titr" panose="00000700000000000000" pitchFamily="2" charset="-78"/>
                          <a:cs typeface="B Titr" panose="00000700000000000000" pitchFamily="2" charset="-78"/>
                        </a:rPr>
                        <a:t> </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12"/>
                  </a:ext>
                </a:extLst>
              </a:tr>
              <a:tr h="277891">
                <a:tc>
                  <a:txBody>
                    <a:bodyPr/>
                    <a:lstStyle/>
                    <a:p>
                      <a:pPr algn="ctr" rtl="1"/>
                      <a:r>
                        <a:rPr lang="fa-IR" sz="1100" dirty="0" smtClean="0">
                          <a:cs typeface="B Titr" panose="00000700000000000000" pitchFamily="2" charset="-78"/>
                        </a:rPr>
                        <a:t>گوجه فرنگی</a:t>
                      </a:r>
                      <a:endParaRPr lang="fa-IR" sz="11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561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561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22,440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22,440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40,000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0" fontAlgn="t"/>
                      <a:r>
                        <a:rPr lang="en-US" sz="1800" b="1" i="0" u="none" strike="noStrike">
                          <a:solidFill>
                            <a:srgbClr val="000000"/>
                          </a:solidFill>
                          <a:effectLst/>
                          <a:latin typeface="B Titr" panose="00000700000000000000" pitchFamily="2" charset="-78"/>
                          <a:cs typeface="B Titr" panose="00000700000000000000" pitchFamily="2" charset="-78"/>
                        </a:rPr>
                        <a:t> </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13"/>
                  </a:ext>
                </a:extLst>
              </a:tr>
              <a:tr h="277891">
                <a:tc>
                  <a:txBody>
                    <a:bodyPr/>
                    <a:lstStyle/>
                    <a:p>
                      <a:pPr algn="ctr" rtl="1"/>
                      <a:r>
                        <a:rPr lang="fa-IR" sz="1200" dirty="0" smtClean="0">
                          <a:cs typeface="B Titr" panose="00000700000000000000" pitchFamily="2" charset="-78"/>
                        </a:rPr>
                        <a:t>خربزه</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1,100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1,100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42,900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42,900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39,000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0" fontAlgn="t"/>
                      <a:r>
                        <a:rPr lang="en-US" sz="1800" b="1" i="0" u="none" strike="noStrike">
                          <a:solidFill>
                            <a:srgbClr val="000000"/>
                          </a:solidFill>
                          <a:effectLst/>
                          <a:latin typeface="B Titr" panose="00000700000000000000" pitchFamily="2" charset="-78"/>
                          <a:cs typeface="B Titr" panose="00000700000000000000" pitchFamily="2" charset="-78"/>
                        </a:rPr>
                        <a:t> </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14"/>
                  </a:ext>
                </a:extLst>
              </a:tr>
              <a:tr h="277891">
                <a:tc>
                  <a:txBody>
                    <a:bodyPr/>
                    <a:lstStyle/>
                    <a:p>
                      <a:pPr algn="ctr" rtl="1"/>
                      <a:r>
                        <a:rPr lang="fa-IR" sz="1200" dirty="0" smtClean="0">
                          <a:cs typeface="B Titr" panose="00000700000000000000" pitchFamily="2" charset="-78"/>
                        </a:rPr>
                        <a:t>هندوانه</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627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627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32,604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32,604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00" b="1" i="0" u="none" strike="noStrike">
                          <a:solidFill>
                            <a:srgbClr val="000000"/>
                          </a:solidFill>
                          <a:effectLst/>
                          <a:latin typeface="B Titr" panose="00000700000000000000" pitchFamily="2" charset="-78"/>
                          <a:cs typeface="B Titr" panose="00000700000000000000" pitchFamily="2" charset="-78"/>
                        </a:rPr>
                        <a:t>52,000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0" fontAlgn="t"/>
                      <a:r>
                        <a:rPr lang="en-US" sz="1800" b="1" i="0" u="none" strike="noStrike">
                          <a:solidFill>
                            <a:srgbClr val="000000"/>
                          </a:solidFill>
                          <a:effectLst/>
                          <a:latin typeface="B Titr" panose="00000700000000000000" pitchFamily="2" charset="-78"/>
                          <a:cs typeface="B Titr" panose="00000700000000000000" pitchFamily="2" charset="-78"/>
                        </a:rPr>
                        <a:t> </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15"/>
                  </a:ext>
                </a:extLst>
              </a:tr>
              <a:tr h="277891">
                <a:tc>
                  <a:txBody>
                    <a:bodyPr/>
                    <a:lstStyle/>
                    <a:p>
                      <a:pPr algn="ctr" rtl="1"/>
                      <a:r>
                        <a:rPr lang="fa-IR" sz="1200" dirty="0">
                          <a:cs typeface="B Titr" panose="00000700000000000000" pitchFamily="2" charset="-78"/>
                        </a:rPr>
                        <a:t>جمع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153,107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210,650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a:solidFill>
                            <a:srgbClr val="000000"/>
                          </a:solidFill>
                          <a:effectLst/>
                          <a:latin typeface="B Titr" panose="00000700000000000000" pitchFamily="2" charset="-78"/>
                          <a:cs typeface="B Titr" panose="00000700000000000000" pitchFamily="2" charset="-78"/>
                        </a:rPr>
                        <a:t>363,757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fa-IR" sz="1050" b="1" i="0" u="none" strike="noStrike" dirty="0" smtClean="0">
                          <a:solidFill>
                            <a:srgbClr val="000000"/>
                          </a:solidFill>
                          <a:effectLst/>
                          <a:latin typeface="B Titr" panose="00000700000000000000" pitchFamily="2" charset="-78"/>
                          <a:cs typeface="B Titr" panose="00000700000000000000" pitchFamily="2" charset="-78"/>
                        </a:rPr>
                        <a:t>1.463.077</a:t>
                      </a:r>
                      <a:endParaRPr lang="en-US" sz="1050" b="1" i="0" u="none" strike="noStrike" dirty="0">
                        <a:solidFill>
                          <a:srgbClr val="000000"/>
                        </a:solidFill>
                        <a:effectLst/>
                        <a:latin typeface="B Titr" panose="00000700000000000000" pitchFamily="2" charset="-78"/>
                        <a:cs typeface="B Titr" panose="00000700000000000000" pitchFamily="2" charset="-7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dirty="0">
                          <a:solidFill>
                            <a:srgbClr val="000000"/>
                          </a:solidFill>
                          <a:effectLst/>
                          <a:latin typeface="B Titr" panose="00000700000000000000" pitchFamily="2" charset="-78"/>
                          <a:cs typeface="B Titr" panose="00000700000000000000" pitchFamily="2" charset="-78"/>
                        </a:rPr>
                        <a:t>169,510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dirty="0">
                          <a:solidFill>
                            <a:srgbClr val="000000"/>
                          </a:solidFill>
                          <a:effectLst/>
                          <a:latin typeface="B Titr" panose="00000700000000000000" pitchFamily="2" charset="-78"/>
                          <a:cs typeface="B Titr" panose="00000700000000000000" pitchFamily="2" charset="-78"/>
                        </a:rPr>
                        <a:t>1,632,586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dirty="0">
                          <a:solidFill>
                            <a:srgbClr val="000000"/>
                          </a:solidFill>
                          <a:effectLst/>
                          <a:latin typeface="B Titr" panose="00000700000000000000" pitchFamily="2" charset="-78"/>
                          <a:cs typeface="B Titr" panose="00000700000000000000" pitchFamily="2" charset="-78"/>
                        </a:rPr>
                        <a:t> </a:t>
                      </a:r>
                      <a:r>
                        <a:rPr lang="fa-IR" sz="1050" b="1" i="0" u="none" strike="noStrike" dirty="0" smtClean="0">
                          <a:solidFill>
                            <a:srgbClr val="000000"/>
                          </a:solidFill>
                          <a:effectLst/>
                          <a:latin typeface="B Titr" panose="00000700000000000000" pitchFamily="2" charset="-78"/>
                          <a:cs typeface="B Titr" panose="00000700000000000000" pitchFamily="2" charset="-78"/>
                        </a:rPr>
                        <a:t>9556</a:t>
                      </a:r>
                      <a:endParaRPr lang="en-US" sz="1050" b="1" i="0" u="none" strike="noStrike" dirty="0">
                        <a:solidFill>
                          <a:srgbClr val="000000"/>
                        </a:solidFill>
                        <a:effectLst/>
                        <a:latin typeface="B Titr" panose="00000700000000000000" pitchFamily="2" charset="-78"/>
                        <a:cs typeface="B Titr" panose="00000700000000000000" pitchFamily="2" charset="-7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tc>
                  <a:txBody>
                    <a:bodyPr/>
                    <a:lstStyle/>
                    <a:p>
                      <a:pPr algn="ctr" rtl="1" fontAlgn="ctr"/>
                      <a:r>
                        <a:rPr lang="en-US" sz="1050" b="1" i="0" u="none" strike="noStrike" dirty="0">
                          <a:solidFill>
                            <a:srgbClr val="000000"/>
                          </a:solidFill>
                          <a:effectLst/>
                          <a:latin typeface="B Titr" panose="00000700000000000000" pitchFamily="2" charset="-78"/>
                          <a:cs typeface="B Titr" panose="00000700000000000000" pitchFamily="2" charset="-78"/>
                        </a:rPr>
                        <a:t> </a:t>
                      </a:r>
                      <a:r>
                        <a:rPr lang="fa-IR" sz="1050" b="1" i="0" u="none" strike="noStrike" dirty="0" smtClean="0">
                          <a:solidFill>
                            <a:srgbClr val="000000"/>
                          </a:solidFill>
                          <a:effectLst/>
                          <a:latin typeface="B Titr" panose="00000700000000000000" pitchFamily="2" charset="-78"/>
                          <a:cs typeface="B Titr" panose="00000700000000000000" pitchFamily="2" charset="-78"/>
                        </a:rPr>
                        <a:t>805</a:t>
                      </a:r>
                      <a:endParaRPr lang="en-US" sz="1050" b="1" i="0" u="none" strike="noStrike" dirty="0">
                        <a:solidFill>
                          <a:srgbClr val="000000"/>
                        </a:solidFill>
                        <a:effectLst/>
                        <a:latin typeface="B Titr" panose="00000700000000000000" pitchFamily="2" charset="-78"/>
                        <a:cs typeface="B Titr" panose="00000700000000000000" pitchFamily="2" charset="-7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val="10016"/>
                  </a:ext>
                </a:extLst>
              </a:tr>
            </a:tbl>
          </a:graphicData>
        </a:graphic>
      </p:graphicFrame>
      <p:sp>
        <p:nvSpPr>
          <p:cNvPr id="7" name="Content Placeholder 4"/>
          <p:cNvSpPr txBox="1">
            <a:spLocks/>
          </p:cNvSpPr>
          <p:nvPr/>
        </p:nvSpPr>
        <p:spPr>
          <a:xfrm>
            <a:off x="309094" y="29425"/>
            <a:ext cx="11528679" cy="668115"/>
          </a:xfrm>
          <a:prstGeom prst="roundRect">
            <a:avLst/>
          </a:prstGeom>
          <a:solidFill>
            <a:schemeClr val="accent4">
              <a:lumMod val="60000"/>
              <a:lumOff val="4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lIns="121706" tIns="60853" rIns="121706" bIns="60853" rtlCol="1" anchor="ctr">
            <a:noAutofit/>
          </a:bodyPr>
          <a:lstStyle>
            <a:lvl1pPr marL="30477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900" kern="1200">
                <a:solidFill>
                  <a:schemeClr val="tx1">
                    <a:lumMod val="75000"/>
                    <a:lumOff val="25000"/>
                  </a:schemeClr>
                </a:solidFill>
                <a:latin typeface="+mn-lt"/>
                <a:ea typeface="+mn-ea"/>
                <a:cs typeface="+mn-cs"/>
              </a:defRPr>
            </a:lvl1pPr>
            <a:lvl2pPr marL="73146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700" kern="1200">
                <a:solidFill>
                  <a:schemeClr val="tx1">
                    <a:lumMod val="75000"/>
                    <a:lumOff val="25000"/>
                  </a:schemeClr>
                </a:solidFill>
                <a:latin typeface="+mn-lt"/>
                <a:ea typeface="+mn-ea"/>
                <a:cs typeface="+mn-cs"/>
              </a:defRPr>
            </a:lvl2pPr>
            <a:lvl3pPr marL="1097199"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400" kern="1200">
                <a:solidFill>
                  <a:schemeClr val="tx1">
                    <a:lumMod val="75000"/>
                    <a:lumOff val="25000"/>
                  </a:schemeClr>
                </a:solidFill>
                <a:latin typeface="+mn-lt"/>
                <a:ea typeface="+mn-ea"/>
                <a:cs typeface="+mn-cs"/>
              </a:defRPr>
            </a:lvl3pPr>
            <a:lvl4pPr marL="1462930"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100" kern="1200">
                <a:solidFill>
                  <a:schemeClr val="tx1">
                    <a:lumMod val="75000"/>
                    <a:lumOff val="25000"/>
                  </a:schemeClr>
                </a:solidFill>
                <a:latin typeface="+mn-lt"/>
                <a:ea typeface="+mn-ea"/>
                <a:cs typeface="+mn-cs"/>
              </a:defRPr>
            </a:lvl4pPr>
            <a:lvl5pPr marL="185304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5pPr>
            <a:lvl6pPr marL="2218779"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6pPr>
            <a:lvl7pPr marL="2621084"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7pPr>
            <a:lvl8pPr marL="3047772"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8pPr>
            <a:lvl9pPr marL="3450078"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9pPr>
          </a:lstStyle>
          <a:p>
            <a:pPr marL="60953" indent="0" algn="ctr" defTabSz="1218870">
              <a:buClr>
                <a:srgbClr val="F14124">
                  <a:lumMod val="75000"/>
                </a:srgbClr>
              </a:buClr>
              <a:buFont typeface="Georgia" pitchFamily="18" charset="0"/>
              <a:buNone/>
              <a:defRPr/>
            </a:pPr>
            <a:r>
              <a:rPr lang="fa-IR" sz="2400" kern="0" dirty="0">
                <a:solidFill>
                  <a:sysClr val="windowText" lastClr="000000"/>
                </a:solidFill>
                <a:latin typeface="Calibri"/>
                <a:cs typeface="B Titr" panose="00000700000000000000" pitchFamily="2" charset="-78"/>
              </a:rPr>
              <a:t>وضعیت سطح  ، تولید و اجرای برنامه الگوی کشت محصولات زراعی استان ...در سال زراعی </a:t>
            </a:r>
            <a:r>
              <a:rPr lang="fa-IR" sz="2000" kern="0" dirty="0">
                <a:solidFill>
                  <a:sysClr val="windowText" lastClr="000000"/>
                </a:solidFill>
                <a:latin typeface="Calibri"/>
                <a:cs typeface="B Titr" panose="00000700000000000000" pitchFamily="2" charset="-78"/>
              </a:rPr>
              <a:t>1402- 1401 </a:t>
            </a:r>
          </a:p>
        </p:txBody>
      </p:sp>
      <p:sp>
        <p:nvSpPr>
          <p:cNvPr id="10" name="Rounded Rectangle 9"/>
          <p:cNvSpPr/>
          <p:nvPr/>
        </p:nvSpPr>
        <p:spPr>
          <a:xfrm>
            <a:off x="145841" y="6379915"/>
            <a:ext cx="2300798" cy="416308"/>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p:txBody>
      </p:sp>
      <p:sp>
        <p:nvSpPr>
          <p:cNvPr id="2" name="Content Placeholder 4">
            <a:extLst>
              <a:ext uri="{FF2B5EF4-FFF2-40B4-BE49-F238E27FC236}">
                <a16:creationId xmlns:a16="http://schemas.microsoft.com/office/drawing/2014/main" id="{CE10ED55-CD48-904B-5B83-D6441430A23E}"/>
              </a:ext>
            </a:extLst>
          </p:cNvPr>
          <p:cNvSpPr>
            <a:spLocks noGrp="1"/>
          </p:cNvSpPr>
          <p:nvPr>
            <p:ph sz="quarter" idx="13"/>
          </p:nvPr>
        </p:nvSpPr>
        <p:spPr>
          <a:xfrm>
            <a:off x="1326930" y="750090"/>
            <a:ext cx="9057290" cy="303121"/>
          </a:xfrm>
          <a:prstGeom prst="roundRect">
            <a:avLst/>
          </a:prstGeom>
          <a:solidFill>
            <a:schemeClr val="bg1"/>
          </a:solidFill>
          <a:ln>
            <a:noFill/>
          </a:ln>
          <a:effectLst>
            <a:outerShdw blurRad="40000" dist="23000" dir="5400000" rotWithShape="0">
              <a:srgbClr val="000000">
                <a:alpha val="35000"/>
              </a:srgbClr>
            </a:outerShdw>
          </a:effectLst>
        </p:spPr>
        <p:txBody>
          <a:bodyPr lIns="121706" tIns="60853" rIns="121706" bIns="60853" rtlCol="1" anchor="ctr">
            <a:noAutofit/>
          </a:bodyPr>
          <a:lstStyle/>
          <a:p>
            <a:pPr marL="60953" indent="0" algn="ctr" defTabSz="1218870" rtl="1">
              <a:buNone/>
              <a:defRPr/>
            </a:pPr>
            <a:r>
              <a:rPr lang="fa-IR" sz="1600" kern="0" dirty="0">
                <a:solidFill>
                  <a:sysClr val="windowText" lastClr="000000"/>
                </a:solidFill>
                <a:latin typeface="Calibri"/>
                <a:cs typeface="B Titr" panose="00000700000000000000" pitchFamily="2" charset="-78"/>
              </a:rPr>
              <a:t>تاریخ تنظیم:......... </a:t>
            </a:r>
          </a:p>
        </p:txBody>
      </p:sp>
      <p:graphicFrame>
        <p:nvGraphicFramePr>
          <p:cNvPr id="8" name="Table 7"/>
          <p:cNvGraphicFramePr>
            <a:graphicFrameLocks noGrp="1"/>
          </p:cNvGraphicFramePr>
          <p:nvPr>
            <p:extLst/>
          </p:nvPr>
        </p:nvGraphicFramePr>
        <p:xfrm>
          <a:off x="309094" y="2467117"/>
          <a:ext cx="4161077" cy="2303792"/>
        </p:xfrm>
        <a:graphic>
          <a:graphicData uri="http://schemas.openxmlformats.org/drawingml/2006/table">
            <a:tbl>
              <a:tblPr rtl="1" firstRow="1" bandRow="1">
                <a:effectLst/>
                <a:tableStyleId>{5C22544A-7EE6-4342-B048-85BDC9FD1C3A}</a:tableStyleId>
              </a:tblPr>
              <a:tblGrid>
                <a:gridCol w="921240">
                  <a:extLst>
                    <a:ext uri="{9D8B030D-6E8A-4147-A177-3AD203B41FA5}">
                      <a16:colId xmlns:a16="http://schemas.microsoft.com/office/drawing/2014/main" val="20000"/>
                    </a:ext>
                  </a:extLst>
                </a:gridCol>
                <a:gridCol w="1077005">
                  <a:extLst>
                    <a:ext uri="{9D8B030D-6E8A-4147-A177-3AD203B41FA5}">
                      <a16:colId xmlns:a16="http://schemas.microsoft.com/office/drawing/2014/main" val="20002"/>
                    </a:ext>
                  </a:extLst>
                </a:gridCol>
                <a:gridCol w="947319">
                  <a:extLst>
                    <a:ext uri="{9D8B030D-6E8A-4147-A177-3AD203B41FA5}">
                      <a16:colId xmlns:a16="http://schemas.microsoft.com/office/drawing/2014/main" val="20003"/>
                    </a:ext>
                  </a:extLst>
                </a:gridCol>
                <a:gridCol w="1215513">
                  <a:extLst>
                    <a:ext uri="{9D8B030D-6E8A-4147-A177-3AD203B41FA5}">
                      <a16:colId xmlns:a16="http://schemas.microsoft.com/office/drawing/2014/main" val="20001"/>
                    </a:ext>
                  </a:extLst>
                </a:gridCol>
              </a:tblGrid>
              <a:tr h="459371">
                <a:tc gridSpan="4">
                  <a:txBody>
                    <a:bodyPr/>
                    <a:lstStyle/>
                    <a:p>
                      <a:pPr algn="ctr" rtl="0">
                        <a:lnSpc>
                          <a:spcPct val="107000"/>
                        </a:lnSpc>
                        <a:spcAft>
                          <a:spcPts val="0"/>
                        </a:spcAft>
                      </a:pPr>
                      <a:r>
                        <a:rPr lang="fa-IR" sz="1400" dirty="0">
                          <a:solidFill>
                            <a:schemeClr val="tx1"/>
                          </a:solidFill>
                          <a:effectLst/>
                          <a:cs typeface="B Titr" panose="00000700000000000000" pitchFamily="2" charset="-78"/>
                        </a:rPr>
                        <a:t> </a:t>
                      </a:r>
                      <a:r>
                        <a:rPr lang="fa-IR" sz="1800" dirty="0">
                          <a:solidFill>
                            <a:schemeClr val="tx1"/>
                          </a:solidFill>
                          <a:effectLst/>
                          <a:cs typeface="B Titr" panose="00000700000000000000" pitchFamily="2" charset="-78"/>
                        </a:rPr>
                        <a:t>سطح اراضی زراعی در</a:t>
                      </a:r>
                      <a:r>
                        <a:rPr lang="fa-IR" sz="1800" baseline="0" dirty="0">
                          <a:solidFill>
                            <a:schemeClr val="tx1"/>
                          </a:solidFill>
                          <a:effectLst/>
                          <a:cs typeface="B Titr" panose="00000700000000000000" pitchFamily="2" charset="-78"/>
                        </a:rPr>
                        <a:t> سال زراعی  </a:t>
                      </a:r>
                      <a:r>
                        <a:rPr lang="fa-IR" sz="1800" dirty="0">
                          <a:solidFill>
                            <a:schemeClr val="tx1"/>
                          </a:solidFill>
                          <a:effectLst/>
                          <a:cs typeface="B Titr" panose="00000700000000000000" pitchFamily="2" charset="-78"/>
                        </a:rPr>
                        <a:t> 1402-1401</a:t>
                      </a:r>
                      <a:endParaRPr lang="en-US" sz="1800" dirty="0">
                        <a:solidFill>
                          <a:schemeClr val="tx1"/>
                        </a:solidFill>
                        <a:effectLst/>
                        <a:cs typeface="B Titr" panose="00000700000000000000" pitchFamily="2" charset="-78"/>
                      </a:endParaRPr>
                    </a:p>
                    <a:p>
                      <a:pPr algn="ctr" rtl="0">
                        <a:lnSpc>
                          <a:spcPct val="107000"/>
                        </a:lnSpc>
                        <a:spcAft>
                          <a:spcPts val="0"/>
                        </a:spcAft>
                      </a:pPr>
                      <a:r>
                        <a:rPr lang="fa-IR" sz="1800" dirty="0">
                          <a:solidFill>
                            <a:schemeClr val="tx1"/>
                          </a:solidFill>
                          <a:effectLst/>
                          <a:cs typeface="B Titr" panose="00000700000000000000" pitchFamily="2" charset="-78"/>
                        </a:rPr>
                        <a:t> (هزارهکتار)</a:t>
                      </a:r>
                      <a:endParaRPr lang="en-US" sz="18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3">
                        <a:lumMod val="60000"/>
                        <a:lumOff val="40000"/>
                      </a:schemeClr>
                    </a:solidFill>
                  </a:tcPr>
                </a:tc>
                <a:tc hMerge="1">
                  <a:txBody>
                    <a:bodyPr/>
                    <a:lstStyle/>
                    <a:p>
                      <a:endParaRPr lang="en-US"/>
                    </a:p>
                  </a:txBody>
                  <a:tcPr/>
                </a:tc>
                <a:tc hMerge="1">
                  <a:txBody>
                    <a:bodyPr/>
                    <a:lstStyle/>
                    <a:p>
                      <a:endParaRPr lang="en-US"/>
                    </a:p>
                  </a:txBody>
                  <a:tcPr/>
                </a:tc>
                <a:tc hMerge="1">
                  <a:txBody>
                    <a:bodyPr/>
                    <a:lstStyle/>
                    <a:p>
                      <a:pPr rtl="1"/>
                      <a:endParaRPr lang="fa-I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extLst>
                  <a:ext uri="{0D108BD9-81ED-4DB2-BD59-A6C34878D82A}">
                    <a16:rowId xmlns:a16="http://schemas.microsoft.com/office/drawing/2014/main" val="10000"/>
                  </a:ext>
                </a:extLst>
              </a:tr>
              <a:tr h="748422">
                <a:tc>
                  <a:txBody>
                    <a:bodyPr/>
                    <a:lstStyle/>
                    <a:p>
                      <a:pPr algn="ctr" rtl="1">
                        <a:lnSpc>
                          <a:spcPct val="107000"/>
                        </a:lnSpc>
                        <a:spcAft>
                          <a:spcPts val="0"/>
                        </a:spcAft>
                      </a:pPr>
                      <a:r>
                        <a:rPr lang="fa-IR" sz="1600" dirty="0">
                          <a:solidFill>
                            <a:schemeClr val="tx1"/>
                          </a:solidFill>
                          <a:effectLst/>
                          <a:cs typeface="B Titr" panose="00000700000000000000" pitchFamily="2" charset="-78"/>
                        </a:rPr>
                        <a:t>سطح</a:t>
                      </a:r>
                      <a:r>
                        <a:rPr lang="fa-IR" sz="1600" baseline="0" dirty="0">
                          <a:solidFill>
                            <a:schemeClr val="tx1"/>
                          </a:solidFill>
                          <a:effectLst/>
                          <a:cs typeface="B Titr" panose="00000700000000000000" pitchFamily="2" charset="-78"/>
                        </a:rPr>
                        <a:t> </a:t>
                      </a:r>
                      <a:r>
                        <a:rPr lang="fa-IR" sz="1600" dirty="0">
                          <a:solidFill>
                            <a:schemeClr val="tx1"/>
                          </a:solidFill>
                          <a:effectLst/>
                          <a:cs typeface="B Titr" panose="00000700000000000000" pitchFamily="2" charset="-78"/>
                        </a:rPr>
                        <a:t>اراضی</a:t>
                      </a:r>
                    </a:p>
                    <a:p>
                      <a:pPr algn="ctr" rtl="1">
                        <a:lnSpc>
                          <a:spcPct val="107000"/>
                        </a:lnSpc>
                        <a:spcAft>
                          <a:spcPts val="0"/>
                        </a:spcAft>
                      </a:pPr>
                      <a:r>
                        <a:rPr lang="fa-IR" sz="1600" dirty="0">
                          <a:solidFill>
                            <a:schemeClr val="tx1"/>
                          </a:solidFill>
                          <a:effectLst/>
                          <a:cs typeface="B Titr" panose="00000700000000000000" pitchFamily="2" charset="-78"/>
                        </a:rPr>
                        <a:t> دیم</a:t>
                      </a:r>
                      <a:endParaRPr lang="en-US" sz="16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3">
                        <a:lumMod val="60000"/>
                        <a:lumOff val="40000"/>
                      </a:schemeClr>
                    </a:solidFill>
                  </a:tcPr>
                </a:tc>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endParaRPr lang="fa-IR" sz="1600" dirty="0">
                        <a:solidFill>
                          <a:schemeClr val="tx1"/>
                        </a:solidFill>
                        <a:effectLst/>
                        <a:cs typeface="B Titr" panose="00000700000000000000" pitchFamily="2" charset="-78"/>
                      </a:endParaRPr>
                    </a:p>
                    <a:p>
                      <a:pPr marL="0" marR="0" indent="0" algn="ctr" defTabSz="1219050" rtl="1" eaLnBrk="1" fontAlgn="auto" latinLnBrk="0" hangingPunct="1">
                        <a:lnSpc>
                          <a:spcPct val="100000"/>
                        </a:lnSpc>
                        <a:spcBef>
                          <a:spcPts val="0"/>
                        </a:spcBef>
                        <a:spcAft>
                          <a:spcPts val="0"/>
                        </a:spcAft>
                        <a:buClrTx/>
                        <a:buSzTx/>
                        <a:buFontTx/>
                        <a:buNone/>
                        <a:tabLst/>
                        <a:defRPr/>
                      </a:pPr>
                      <a:r>
                        <a:rPr lang="fa-IR" sz="1600" dirty="0">
                          <a:solidFill>
                            <a:schemeClr val="tx1"/>
                          </a:solidFill>
                          <a:effectLst/>
                          <a:cs typeface="B Titr" panose="00000700000000000000" pitchFamily="2" charset="-78"/>
                        </a:rPr>
                        <a:t>سطح اراضی</a:t>
                      </a:r>
                    </a:p>
                    <a:p>
                      <a:pPr marL="0" marR="0" indent="0" algn="ctr" defTabSz="1219050" rtl="1" eaLnBrk="1" fontAlgn="auto" latinLnBrk="0" hangingPunct="1">
                        <a:lnSpc>
                          <a:spcPct val="100000"/>
                        </a:lnSpc>
                        <a:spcBef>
                          <a:spcPts val="0"/>
                        </a:spcBef>
                        <a:spcAft>
                          <a:spcPts val="0"/>
                        </a:spcAft>
                        <a:buClrTx/>
                        <a:buSzTx/>
                        <a:buFontTx/>
                        <a:buNone/>
                        <a:tabLst/>
                        <a:defRPr/>
                      </a:pPr>
                      <a:r>
                        <a:rPr lang="fa-IR" sz="1600" dirty="0">
                          <a:solidFill>
                            <a:schemeClr val="tx1"/>
                          </a:solidFill>
                          <a:effectLst/>
                          <a:cs typeface="B Titr" panose="00000700000000000000" pitchFamily="2" charset="-78"/>
                        </a:rPr>
                        <a:t> آبی</a:t>
                      </a:r>
                      <a:endParaRPr lang="en-US" sz="16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3">
                        <a:lumMod val="60000"/>
                        <a:lumOff val="40000"/>
                      </a:schemeClr>
                    </a:solidFill>
                  </a:tcPr>
                </a:tc>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r>
                        <a:rPr lang="fa-IR" sz="1600" dirty="0">
                          <a:cs typeface="B Titr" panose="00000700000000000000" pitchFamily="2" charset="-78"/>
                        </a:rPr>
                        <a:t>جمع کل</a:t>
                      </a:r>
                    </a:p>
                    <a:p>
                      <a:pPr marL="0" marR="0" indent="0" algn="ctr" defTabSz="1219050" rtl="1" eaLnBrk="1" fontAlgn="auto" latinLnBrk="0" hangingPunct="1">
                        <a:lnSpc>
                          <a:spcPct val="100000"/>
                        </a:lnSpc>
                        <a:spcBef>
                          <a:spcPts val="0"/>
                        </a:spcBef>
                        <a:spcAft>
                          <a:spcPts val="0"/>
                        </a:spcAft>
                        <a:buClrTx/>
                        <a:buSzTx/>
                        <a:buFontTx/>
                        <a:buNone/>
                        <a:tabLst/>
                        <a:defRPr/>
                      </a:pPr>
                      <a:r>
                        <a:rPr lang="fa-IR" sz="1600" dirty="0">
                          <a:cs typeface="B Titr" panose="00000700000000000000" pitchFamily="2" charset="-78"/>
                        </a:rPr>
                        <a:t> اراضی زراعی</a:t>
                      </a:r>
                    </a:p>
                    <a:p>
                      <a:pPr algn="ctr"/>
                      <a:endParaRPr lang="fa-IR" sz="1600" dirty="0">
                        <a:cs typeface="B Titr" panose="00000700000000000000" pitchFamily="2" charset="-78"/>
                      </a:endParaRP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3">
                        <a:lumMod val="60000"/>
                        <a:lumOff val="40000"/>
                      </a:schemeClr>
                    </a:solidFill>
                  </a:tcPr>
                </a:tc>
                <a:tc>
                  <a:txBody>
                    <a:bodyPr/>
                    <a:lstStyle/>
                    <a:p>
                      <a:pPr algn="ctr"/>
                      <a:r>
                        <a:rPr lang="fa-IR" sz="1600" dirty="0">
                          <a:cs typeface="B Titr" panose="00000700000000000000" pitchFamily="2" charset="-78"/>
                        </a:rPr>
                        <a:t>میزان کل</a:t>
                      </a:r>
                    </a:p>
                    <a:p>
                      <a:pPr algn="ctr"/>
                      <a:r>
                        <a:rPr lang="fa-IR" sz="1600" dirty="0">
                          <a:cs typeface="B Titr" panose="00000700000000000000" pitchFamily="2" charset="-78"/>
                        </a:rPr>
                        <a:t> تولیدات زراعی</a:t>
                      </a: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3">
                        <a:lumMod val="60000"/>
                        <a:lumOff val="40000"/>
                      </a:schemeClr>
                    </a:solidFill>
                  </a:tcPr>
                </a:tc>
                <a:extLst>
                  <a:ext uri="{0D108BD9-81ED-4DB2-BD59-A6C34878D82A}">
                    <a16:rowId xmlns:a16="http://schemas.microsoft.com/office/drawing/2014/main" val="10001"/>
                  </a:ext>
                </a:extLst>
              </a:tr>
              <a:tr h="741438">
                <a:tc>
                  <a:txBody>
                    <a:bodyPr/>
                    <a:lstStyle/>
                    <a:p>
                      <a:pPr algn="ctr" rtl="1">
                        <a:lnSpc>
                          <a:spcPct val="107000"/>
                        </a:lnSpc>
                        <a:spcAft>
                          <a:spcPts val="0"/>
                        </a:spcAft>
                      </a:pPr>
                      <a:r>
                        <a:rPr lang="fa-IR" sz="1600" dirty="0" smtClean="0">
                          <a:solidFill>
                            <a:schemeClr val="tx1"/>
                          </a:solidFill>
                          <a:effectLst/>
                          <a:latin typeface="Calibri" panose="020F0502020204030204" pitchFamily="34" charset="0"/>
                          <a:ea typeface="Calibri" panose="020F0502020204030204" pitchFamily="34" charset="0"/>
                          <a:cs typeface="B Titr" panose="00000700000000000000" pitchFamily="2" charset="-78"/>
                        </a:rPr>
                        <a:t>210.650</a:t>
                      </a:r>
                      <a:endParaRPr lang="en-US" sz="16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5">
                        <a:lumMod val="20000"/>
                        <a:lumOff val="80000"/>
                      </a:schemeClr>
                    </a:solidFill>
                  </a:tcPr>
                </a:tc>
                <a:tc>
                  <a:txBody>
                    <a:bodyPr/>
                    <a:lstStyle/>
                    <a:p>
                      <a:pPr algn="ctr"/>
                      <a:r>
                        <a:rPr lang="fa-IR" sz="1600" dirty="0" smtClean="0">
                          <a:cs typeface="B Titr" panose="00000700000000000000" pitchFamily="2" charset="-78"/>
                        </a:rPr>
                        <a:t>153.107</a:t>
                      </a:r>
                      <a:endParaRPr lang="fa-IR" sz="1600" dirty="0">
                        <a:cs typeface="B Titr" panose="00000700000000000000" pitchFamily="2" charset="-78"/>
                      </a:endParaRP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5">
                        <a:lumMod val="20000"/>
                        <a:lumOff val="80000"/>
                      </a:schemeClr>
                    </a:solidFill>
                  </a:tcPr>
                </a:tc>
                <a:tc>
                  <a:txBody>
                    <a:bodyPr/>
                    <a:lstStyle/>
                    <a:p>
                      <a:pPr algn="ctr"/>
                      <a:r>
                        <a:rPr lang="fa-IR" sz="1600" dirty="0" smtClean="0">
                          <a:cs typeface="B Titr" panose="00000700000000000000" pitchFamily="2" charset="-78"/>
                        </a:rPr>
                        <a:t>363.757</a:t>
                      </a:r>
                      <a:endParaRPr lang="fa-IR" sz="1600" dirty="0">
                        <a:cs typeface="B Titr" panose="00000700000000000000" pitchFamily="2" charset="-78"/>
                      </a:endParaRP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5">
                        <a:lumMod val="20000"/>
                        <a:lumOff val="80000"/>
                      </a:schemeClr>
                    </a:solidFill>
                  </a:tcPr>
                </a:tc>
                <a:tc>
                  <a:txBody>
                    <a:bodyPr/>
                    <a:lstStyle/>
                    <a:p>
                      <a:pPr algn="ctr"/>
                      <a:r>
                        <a:rPr lang="fa-IR" sz="1600" dirty="0" smtClean="0">
                          <a:cs typeface="B Titr" panose="00000700000000000000" pitchFamily="2" charset="-78"/>
                        </a:rPr>
                        <a:t>1.632.586</a:t>
                      </a:r>
                      <a:endParaRPr lang="fa-IR" sz="1600" dirty="0">
                        <a:cs typeface="B Titr" panose="00000700000000000000" pitchFamily="2" charset="-78"/>
                      </a:endParaRPr>
                    </a:p>
                  </a:txBody>
                  <a:tcPr marL="0" marR="0" marT="0"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5">
                        <a:lumMod val="20000"/>
                        <a:lumOff val="80000"/>
                      </a:schemeClr>
                    </a:solidFill>
                  </a:tcPr>
                </a:tc>
                <a:extLst>
                  <a:ext uri="{0D108BD9-81ED-4DB2-BD59-A6C34878D82A}">
                    <a16:rowId xmlns:a16="http://schemas.microsoft.com/office/drawing/2014/main" val="10002"/>
                  </a:ext>
                </a:extLst>
              </a:tr>
            </a:tbl>
          </a:graphicData>
        </a:graphic>
      </p:graphicFrame>
      <p:sp>
        <p:nvSpPr>
          <p:cNvPr id="11" name="Text Placeholder 3"/>
          <p:cNvSpPr txBox="1">
            <a:spLocks/>
          </p:cNvSpPr>
          <p:nvPr/>
        </p:nvSpPr>
        <p:spPr>
          <a:xfrm>
            <a:off x="324286" y="1802251"/>
            <a:ext cx="4074466" cy="502912"/>
          </a:xfrm>
          <a:prstGeom prst="rect">
            <a:avLst/>
          </a:prstGeom>
          <a:solidFill>
            <a:schemeClr val="accent3">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lvl1pPr marL="30477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900" kern="1200">
                <a:solidFill>
                  <a:schemeClr val="tx1">
                    <a:lumMod val="75000"/>
                    <a:lumOff val="25000"/>
                  </a:schemeClr>
                </a:solidFill>
                <a:latin typeface="+mn-lt"/>
                <a:ea typeface="+mn-ea"/>
                <a:cs typeface="+mn-cs"/>
              </a:defRPr>
            </a:lvl1pPr>
            <a:lvl2pPr marL="73146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700" kern="1200">
                <a:solidFill>
                  <a:schemeClr val="tx1">
                    <a:lumMod val="75000"/>
                    <a:lumOff val="25000"/>
                  </a:schemeClr>
                </a:solidFill>
                <a:latin typeface="+mn-lt"/>
                <a:ea typeface="+mn-ea"/>
                <a:cs typeface="+mn-cs"/>
              </a:defRPr>
            </a:lvl2pPr>
            <a:lvl3pPr marL="1097199"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400" kern="1200">
                <a:solidFill>
                  <a:schemeClr val="tx1">
                    <a:lumMod val="75000"/>
                    <a:lumOff val="25000"/>
                  </a:schemeClr>
                </a:solidFill>
                <a:latin typeface="+mn-lt"/>
                <a:ea typeface="+mn-ea"/>
                <a:cs typeface="+mn-cs"/>
              </a:defRPr>
            </a:lvl3pPr>
            <a:lvl4pPr marL="1462930"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2100" kern="1200">
                <a:solidFill>
                  <a:schemeClr val="tx1">
                    <a:lumMod val="75000"/>
                    <a:lumOff val="25000"/>
                  </a:schemeClr>
                </a:solidFill>
                <a:latin typeface="+mn-lt"/>
                <a:ea typeface="+mn-ea"/>
                <a:cs typeface="+mn-cs"/>
              </a:defRPr>
            </a:lvl4pPr>
            <a:lvl5pPr marL="1853046"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5pPr>
            <a:lvl6pPr marL="2218779"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6pPr>
            <a:lvl7pPr marL="2621084"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7pPr>
            <a:lvl8pPr marL="3047772"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8pPr>
            <a:lvl9pPr marL="3450078" indent="-243823" algn="r" defTabSz="1219110" rtl="1" eaLnBrk="1" latinLnBrk="0" hangingPunct="1">
              <a:spcBef>
                <a:spcPct val="20000"/>
              </a:spcBef>
              <a:spcAft>
                <a:spcPts val="400"/>
              </a:spcAft>
              <a:buClr>
                <a:schemeClr val="accent6">
                  <a:lumMod val="75000"/>
                </a:schemeClr>
              </a:buClr>
              <a:buSzPct val="130000"/>
              <a:buFont typeface="Georgia" pitchFamily="18" charset="0"/>
              <a:buChar char="*"/>
              <a:defRPr sz="1900" kern="1200">
                <a:solidFill>
                  <a:schemeClr val="tx1">
                    <a:lumMod val="75000"/>
                    <a:lumOff val="25000"/>
                  </a:schemeClr>
                </a:solidFill>
                <a:latin typeface="+mn-lt"/>
                <a:ea typeface="+mn-ea"/>
                <a:cs typeface="+mn-cs"/>
              </a:defRPr>
            </a:lvl9pPr>
          </a:lstStyle>
          <a:p>
            <a:pPr marL="60953" indent="0">
              <a:buNone/>
            </a:pPr>
            <a:r>
              <a:rPr lang="fa-IR" sz="2400" dirty="0">
                <a:solidFill>
                  <a:schemeClr val="tx1"/>
                </a:solidFill>
                <a:cs typeface="B Titr" panose="00000700000000000000" pitchFamily="2" charset="-78"/>
              </a:rPr>
              <a:t>وضعیت سطح و تولید بخش زراعی</a:t>
            </a:r>
          </a:p>
        </p:txBody>
      </p:sp>
    </p:spTree>
    <p:extLst>
      <p:ext uri="{BB962C8B-B14F-4D97-AF65-F5344CB8AC3E}">
        <p14:creationId xmlns:p14="http://schemas.microsoft.com/office/powerpoint/2010/main" val="10856946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29FB4DB-0F01-9F20-C646-23270651B086}"/>
              </a:ext>
            </a:extLst>
          </p:cNvPr>
          <p:cNvGrpSpPr/>
          <p:nvPr/>
        </p:nvGrpSpPr>
        <p:grpSpPr>
          <a:xfrm>
            <a:off x="11163300" y="51504"/>
            <a:ext cx="1117600" cy="1311526"/>
            <a:chOff x="10575929" y="120449"/>
            <a:chExt cx="1616072" cy="1763126"/>
          </a:xfrm>
        </p:grpSpPr>
        <p:pic>
          <p:nvPicPr>
            <p:cNvPr id="4" name="Picture 3">
              <a:extLst>
                <a:ext uri="{FF2B5EF4-FFF2-40B4-BE49-F238E27FC236}">
                  <a16:creationId xmlns:a16="http://schemas.microsoft.com/office/drawing/2014/main" id="{B2C8ED0D-6014-1F57-8B52-244F426281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6" name="TextBox 5">
              <a:extLst>
                <a:ext uri="{FF2B5EF4-FFF2-40B4-BE49-F238E27FC236}">
                  <a16:creationId xmlns:a16="http://schemas.microsoft.com/office/drawing/2014/main" id="{E79B2DC3-616D-5FC9-8FFB-E19D7CF490D0}"/>
                </a:ext>
              </a:extLst>
            </p:cNvPr>
            <p:cNvSpPr txBox="1"/>
            <p:nvPr/>
          </p:nvSpPr>
          <p:spPr>
            <a:xfrm>
              <a:off x="10575929" y="1138824"/>
              <a:ext cx="1616072" cy="744751"/>
            </a:xfrm>
            <a:prstGeom prst="rect">
              <a:avLst/>
            </a:prstGeom>
            <a:noFill/>
          </p:spPr>
          <p:txBody>
            <a:bodyPr wrap="square" lIns="91426" tIns="45718" rIns="91426" bIns="45718" rtlCol="1">
              <a:spAutoFit/>
            </a:bodyPr>
            <a:lstStyle/>
            <a:p>
              <a:pPr algn="ctr" rtl="1">
                <a:defRPr/>
              </a:pPr>
              <a:r>
                <a:rPr lang="fa-IR" sz="10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10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graphicFrame>
        <p:nvGraphicFramePr>
          <p:cNvPr id="5" name="Table 4"/>
          <p:cNvGraphicFramePr>
            <a:graphicFrameLocks noGrp="1"/>
          </p:cNvGraphicFramePr>
          <p:nvPr>
            <p:extLst>
              <p:ext uri="{D42A27DB-BD31-4B8C-83A1-F6EECF244321}">
                <p14:modId xmlns:p14="http://schemas.microsoft.com/office/powerpoint/2010/main" val="3386503358"/>
              </p:ext>
            </p:extLst>
          </p:nvPr>
        </p:nvGraphicFramePr>
        <p:xfrm>
          <a:off x="154130" y="51504"/>
          <a:ext cx="10914785" cy="6806494"/>
        </p:xfrm>
        <a:graphic>
          <a:graphicData uri="http://schemas.openxmlformats.org/drawingml/2006/table">
            <a:tbl>
              <a:tblPr rtl="1" firstRow="1" firstCol="1" bandRow="1">
                <a:tableStyleId>{7E9639D4-E3E2-4D34-9284-5A2195B3D0D7}</a:tableStyleId>
              </a:tblPr>
              <a:tblGrid>
                <a:gridCol w="2011933">
                  <a:extLst>
                    <a:ext uri="{9D8B030D-6E8A-4147-A177-3AD203B41FA5}">
                      <a16:colId xmlns:a16="http://schemas.microsoft.com/office/drawing/2014/main" val="20000"/>
                    </a:ext>
                  </a:extLst>
                </a:gridCol>
                <a:gridCol w="1424334">
                  <a:extLst>
                    <a:ext uri="{9D8B030D-6E8A-4147-A177-3AD203B41FA5}">
                      <a16:colId xmlns:a16="http://schemas.microsoft.com/office/drawing/2014/main" val="20001"/>
                    </a:ext>
                  </a:extLst>
                </a:gridCol>
                <a:gridCol w="1515399">
                  <a:extLst>
                    <a:ext uri="{9D8B030D-6E8A-4147-A177-3AD203B41FA5}">
                      <a16:colId xmlns:a16="http://schemas.microsoft.com/office/drawing/2014/main" val="20002"/>
                    </a:ext>
                  </a:extLst>
                </a:gridCol>
                <a:gridCol w="1118668">
                  <a:extLst>
                    <a:ext uri="{9D8B030D-6E8A-4147-A177-3AD203B41FA5}">
                      <a16:colId xmlns:a16="http://schemas.microsoft.com/office/drawing/2014/main" val="20003"/>
                    </a:ext>
                  </a:extLst>
                </a:gridCol>
                <a:gridCol w="339702">
                  <a:extLst>
                    <a:ext uri="{9D8B030D-6E8A-4147-A177-3AD203B41FA5}">
                      <a16:colId xmlns:a16="http://schemas.microsoft.com/office/drawing/2014/main" val="20004"/>
                    </a:ext>
                  </a:extLst>
                </a:gridCol>
                <a:gridCol w="2324483">
                  <a:extLst>
                    <a:ext uri="{9D8B030D-6E8A-4147-A177-3AD203B41FA5}">
                      <a16:colId xmlns:a16="http://schemas.microsoft.com/office/drawing/2014/main" val="20005"/>
                    </a:ext>
                  </a:extLst>
                </a:gridCol>
                <a:gridCol w="2180266">
                  <a:extLst>
                    <a:ext uri="{9D8B030D-6E8A-4147-A177-3AD203B41FA5}">
                      <a16:colId xmlns:a16="http://schemas.microsoft.com/office/drawing/2014/main" val="20006"/>
                    </a:ext>
                  </a:extLst>
                </a:gridCol>
              </a:tblGrid>
              <a:tr h="457603">
                <a:tc gridSpan="7">
                  <a:txBody>
                    <a:bodyPr/>
                    <a:lstStyle/>
                    <a:p>
                      <a:pPr algn="ctr" rtl="1">
                        <a:lnSpc>
                          <a:spcPct val="107000"/>
                        </a:lnSpc>
                        <a:spcAft>
                          <a:spcPts val="800"/>
                        </a:spcAft>
                      </a:pPr>
                      <a:r>
                        <a:rPr lang="fa-IR" sz="2600" b="0" dirty="0">
                          <a:solidFill>
                            <a:schemeClr val="tx1"/>
                          </a:solidFill>
                          <a:effectLst/>
                          <a:cs typeface="B Titr" panose="00000700000000000000" pitchFamily="2" charset="-78"/>
                        </a:rPr>
                        <a:t>سیمای کشاورزی </a:t>
                      </a:r>
                      <a:r>
                        <a:rPr lang="fa-IR" sz="2600" b="0" dirty="0" smtClean="0">
                          <a:solidFill>
                            <a:schemeClr val="tx1"/>
                          </a:solidFill>
                          <a:effectLst/>
                          <a:cs typeface="B Titr" panose="00000700000000000000" pitchFamily="2" charset="-78"/>
                        </a:rPr>
                        <a:t>استان مرکزی </a:t>
                      </a:r>
                      <a:r>
                        <a:rPr lang="fa-IR" sz="2600" b="0" dirty="0">
                          <a:solidFill>
                            <a:schemeClr val="tx1"/>
                          </a:solidFill>
                          <a:effectLst/>
                          <a:cs typeface="B Titr" panose="00000700000000000000" pitchFamily="2" charset="-78"/>
                        </a:rPr>
                        <a:t>در یک نگاه</a:t>
                      </a:r>
                      <a:endParaRPr lang="en-US" sz="2600" b="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0" marR="0" marT="0" marB="0" anchor="ctr">
                    <a:lnB w="12700" cap="flat" cmpd="sng" algn="ctr">
                      <a:solidFill>
                        <a:schemeClr val="tx1"/>
                      </a:solidFill>
                      <a:prstDash val="solid"/>
                      <a:round/>
                      <a:headEnd type="none" w="med" len="med"/>
                      <a:tailEnd type="none" w="med" len="med"/>
                    </a:lnB>
                    <a:cell3D prstMaterial="dkEdge">
                      <a:bevel w="25400" h="25400" prst="angle"/>
                      <a:lightRig rig="flood" dir="t"/>
                    </a:cell3D>
                    <a:solidFill>
                      <a:schemeClr val="accent5">
                        <a:lumMod val="40000"/>
                        <a:lumOff val="60000"/>
                      </a:schemeClr>
                    </a:solidFill>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val="10000"/>
                  </a:ext>
                </a:extLst>
              </a:tr>
              <a:tr h="491777">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رییس سازمان جهادکشاورزی </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a:txBody>
                    <a:bodyPr/>
                    <a:lstStyle/>
                    <a:p>
                      <a:pPr algn="ctr" rtl="1">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علی صفری</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تاریخ انتصاب</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gridSpan="2">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1400/12/24</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hMerge="1">
                  <a:txBody>
                    <a:bodyPr/>
                    <a:lstStyle/>
                    <a:p>
                      <a:pPr algn="ctr" rtl="1">
                        <a:lnSpc>
                          <a:spcPct val="107000"/>
                        </a:lnSpc>
                        <a:spcAft>
                          <a:spcPts val="0"/>
                        </a:spcAft>
                      </a:pPr>
                      <a:endParaRPr lang="en-US" sz="14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مدرک تحصیلی: </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a:txBody>
                    <a:bodyPr/>
                    <a:lstStyle/>
                    <a:p>
                      <a:pPr algn="ctr" rtl="1">
                        <a:lnSpc>
                          <a:spcPct val="107000"/>
                        </a:lnSpc>
                        <a:spcAft>
                          <a:spcPts val="800"/>
                        </a:spcAft>
                      </a:pPr>
                      <a:r>
                        <a:rPr lang="fa-IR" sz="1200" b="0" kern="1200" dirty="0" smtClean="0">
                          <a:solidFill>
                            <a:schemeClr val="tx1"/>
                          </a:solidFill>
                          <a:effectLst/>
                          <a:latin typeface="+mn-lt"/>
                          <a:ea typeface="+mn-ea"/>
                          <a:cs typeface="B Titr" panose="00000700000000000000" pitchFamily="2" charset="-78"/>
                        </a:rPr>
                        <a:t>فوق لیسانس</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extLst>
                  <a:ext uri="{0D108BD9-81ED-4DB2-BD59-A6C34878D82A}">
                    <a16:rowId xmlns:a16="http://schemas.microsoft.com/office/drawing/2014/main" val="10001"/>
                  </a:ext>
                </a:extLst>
              </a:tr>
              <a:tr h="362014">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تعداد مرکز خدمات</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a:txBody>
                    <a:bodyPr/>
                    <a:lstStyle/>
                    <a:p>
                      <a:pPr algn="ctr" rtl="0">
                        <a:lnSpc>
                          <a:spcPct val="107000"/>
                        </a:lnSpc>
                        <a:spcAft>
                          <a:spcPts val="0"/>
                        </a:spcAft>
                      </a:pPr>
                      <a:r>
                        <a:rPr lang="fa-IR" sz="1200" b="0" kern="1200" baseline="0" dirty="0" smtClean="0">
                          <a:solidFill>
                            <a:schemeClr val="tx1"/>
                          </a:solidFill>
                          <a:effectLst/>
                          <a:latin typeface="+mn-lt"/>
                          <a:ea typeface="+mn-ea"/>
                          <a:cs typeface="B Titr" panose="00000700000000000000" pitchFamily="2" charset="-78"/>
                        </a:rPr>
                        <a:t>29</a:t>
                      </a:r>
                      <a:endParaRPr lang="en-US" sz="1200" b="0" kern="1200" baseline="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تعدادمدیران</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gridSpan="2">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35</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hMerge="1">
                  <a:txBody>
                    <a:bodyPr/>
                    <a:lstStyle/>
                    <a:p>
                      <a:pPr algn="ctr" rtl="1">
                        <a:lnSpc>
                          <a:spcPct val="107000"/>
                        </a:lnSpc>
                        <a:spcAft>
                          <a:spcPts val="0"/>
                        </a:spcAft>
                      </a:pPr>
                      <a:endParaRPr lang="en-US" sz="14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1">
                        <a:lnSpc>
                          <a:spcPct val="107000"/>
                        </a:lnSpc>
                        <a:spcAft>
                          <a:spcPts val="0"/>
                        </a:spcAft>
                      </a:pPr>
                      <a:r>
                        <a:rPr lang="fa-IR" sz="1200" b="0" kern="1200">
                          <a:solidFill>
                            <a:schemeClr val="tx1"/>
                          </a:solidFill>
                          <a:effectLst/>
                          <a:latin typeface="+mn-lt"/>
                          <a:ea typeface="+mn-ea"/>
                          <a:cs typeface="B Titr" panose="00000700000000000000" pitchFamily="2" charset="-78"/>
                        </a:rPr>
                        <a:t>تعداد بهره بردار</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109000</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extLst>
                  <a:ext uri="{0D108BD9-81ED-4DB2-BD59-A6C34878D82A}">
                    <a16:rowId xmlns:a16="http://schemas.microsoft.com/office/drawing/2014/main" val="10002"/>
                  </a:ext>
                </a:extLst>
              </a:tr>
              <a:tr h="359504">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تعدادکل پرسنل</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a:txBody>
                    <a:bodyPr/>
                    <a:lstStyle/>
                    <a:p>
                      <a:pPr algn="ctr" rtl="0">
                        <a:lnSpc>
                          <a:spcPct val="107000"/>
                        </a:lnSpc>
                        <a:spcAft>
                          <a:spcPts val="0"/>
                        </a:spcAft>
                      </a:pPr>
                      <a:r>
                        <a:rPr lang="fa-IR" sz="1200" b="0" kern="1200" baseline="0" dirty="0" smtClean="0">
                          <a:solidFill>
                            <a:schemeClr val="tx1"/>
                          </a:solidFill>
                          <a:effectLst/>
                          <a:latin typeface="+mn-lt"/>
                          <a:ea typeface="+mn-ea"/>
                          <a:cs typeface="B Titr" panose="00000700000000000000" pitchFamily="2" charset="-78"/>
                        </a:rPr>
                        <a:t>491</a:t>
                      </a:r>
                      <a:endParaRPr lang="en-US" sz="1200" b="0" kern="1200" baseline="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gridSpan="2">
                  <a:txBody>
                    <a:bodyPr/>
                    <a:lstStyle/>
                    <a:p>
                      <a:pPr algn="ctr" rtl="0">
                        <a:lnSpc>
                          <a:spcPct val="107000"/>
                        </a:lnSpc>
                        <a:spcAft>
                          <a:spcPts val="0"/>
                        </a:spcAft>
                      </a:pP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hMerge="1">
                  <a:txBody>
                    <a:bodyPr/>
                    <a:lstStyle/>
                    <a:p>
                      <a:pPr algn="ctr" rtl="1">
                        <a:lnSpc>
                          <a:spcPct val="107000"/>
                        </a:lnSpc>
                        <a:spcAft>
                          <a:spcPts val="0"/>
                        </a:spcAft>
                      </a:pPr>
                      <a:endParaRPr lang="en-US" sz="1400" b="0" kern="120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  تعداد مروجین</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79</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extLst>
                  <a:ext uri="{0D108BD9-81ED-4DB2-BD59-A6C34878D82A}">
                    <a16:rowId xmlns:a16="http://schemas.microsoft.com/office/drawing/2014/main" val="10003"/>
                  </a:ext>
                </a:extLst>
              </a:tr>
              <a:tr h="450972">
                <a:tc gridSpan="7">
                  <a:txBody>
                    <a:bodyPr/>
                    <a:lstStyle/>
                    <a:p>
                      <a:pPr algn="ctr" rtl="1">
                        <a:lnSpc>
                          <a:spcPct val="107000"/>
                        </a:lnSpc>
                        <a:spcAft>
                          <a:spcPts val="0"/>
                        </a:spcAft>
                      </a:pPr>
                      <a:r>
                        <a:rPr lang="fa-IR" sz="1600" b="0" kern="1200" dirty="0">
                          <a:solidFill>
                            <a:schemeClr val="tx1"/>
                          </a:solidFill>
                          <a:effectLst/>
                          <a:latin typeface="+mn-lt"/>
                          <a:ea typeface="+mn-ea"/>
                          <a:cs typeface="B Titr" panose="00000700000000000000" pitchFamily="2" charset="-78"/>
                        </a:rPr>
                        <a:t>اطلاعات جغرافیای استان</a:t>
                      </a:r>
                      <a:endParaRPr lang="en-US" sz="16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40000"/>
                        <a:lumOff val="60000"/>
                      </a:schemeClr>
                    </a:solidFill>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val="10004"/>
                  </a:ext>
                </a:extLst>
              </a:tr>
              <a:tr h="420134">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مساحت کل (کیلومتر مربع)</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29121</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تعداد شهرستان ها</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gridSpan="2">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12</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hMerge="1">
                  <a:txBody>
                    <a:bodyPr/>
                    <a:lstStyle/>
                    <a:p>
                      <a:pPr algn="ctr" rtl="1">
                        <a:lnSpc>
                          <a:spcPct val="107000"/>
                        </a:lnSpc>
                        <a:spcAft>
                          <a:spcPts val="0"/>
                        </a:spcAft>
                      </a:pPr>
                      <a:endParaRPr lang="en-US" sz="1400" b="0" kern="1200" dirty="0">
                        <a:solidFill>
                          <a:schemeClr val="tx1"/>
                        </a:solidFill>
                        <a:effectLst/>
                        <a:latin typeface="+mn-lt"/>
                        <a:ea typeface="+mn-ea"/>
                        <a:cs typeface="B Titr" panose="00000700000000000000" pitchFamily="2" charset="-78"/>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مرکز استان</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a:txBody>
                    <a:bodyPr/>
                    <a:lstStyle/>
                    <a:p>
                      <a:pPr algn="ctr" rtl="1">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اراک</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extLst>
                  <a:ext uri="{0D108BD9-81ED-4DB2-BD59-A6C34878D82A}">
                    <a16:rowId xmlns:a16="http://schemas.microsoft.com/office/drawing/2014/main" val="10005"/>
                  </a:ext>
                </a:extLst>
              </a:tr>
              <a:tr h="428641">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جمعیت کل </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1429475</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تعداد جمعیت شهری</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gridSpan="2">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1099764</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hMerge="1">
                  <a:txBody>
                    <a:bodyPr/>
                    <a:lstStyle/>
                    <a:p>
                      <a:pPr algn="ctr" rtl="1">
                        <a:lnSpc>
                          <a:spcPct val="107000"/>
                        </a:lnSpc>
                        <a:spcAft>
                          <a:spcPts val="0"/>
                        </a:spcAft>
                      </a:pPr>
                      <a:endParaRPr lang="en-US" sz="1400" b="0" kern="1200">
                        <a:solidFill>
                          <a:schemeClr val="tx1"/>
                        </a:solidFill>
                        <a:effectLst/>
                        <a:latin typeface="+mn-lt"/>
                        <a:ea typeface="+mn-ea"/>
                        <a:cs typeface="B Titr" panose="00000700000000000000" pitchFamily="2" charset="-78"/>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تعداد جمعیت روستایی</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a:txBody>
                    <a:bodyPr/>
                    <a:lstStyle/>
                    <a:p>
                      <a:pPr algn="ctr" rtl="0">
                        <a:lnSpc>
                          <a:spcPct val="107000"/>
                        </a:lnSpc>
                        <a:spcAft>
                          <a:spcPts val="800"/>
                        </a:spcAft>
                      </a:pPr>
                      <a:r>
                        <a:rPr lang="fa-IR" sz="1200" b="0" kern="1200" dirty="0" smtClean="0">
                          <a:solidFill>
                            <a:schemeClr val="tx1"/>
                          </a:solidFill>
                          <a:effectLst/>
                          <a:latin typeface="+mn-lt"/>
                          <a:ea typeface="+mn-ea"/>
                          <a:cs typeface="B Titr" panose="00000700000000000000" pitchFamily="2" charset="-78"/>
                        </a:rPr>
                        <a:t>32969033</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extLst>
                  <a:ext uri="{0D108BD9-81ED-4DB2-BD59-A6C34878D82A}">
                    <a16:rowId xmlns:a16="http://schemas.microsoft.com/office/drawing/2014/main" val="10006"/>
                  </a:ext>
                </a:extLst>
              </a:tr>
              <a:tr h="470121">
                <a:tc gridSpan="7">
                  <a:txBody>
                    <a:bodyPr/>
                    <a:lstStyle/>
                    <a:p>
                      <a:pPr algn="ctr" rtl="1">
                        <a:lnSpc>
                          <a:spcPct val="107000"/>
                        </a:lnSpc>
                        <a:spcAft>
                          <a:spcPts val="0"/>
                        </a:spcAft>
                      </a:pPr>
                      <a:r>
                        <a:rPr lang="fa-IR" sz="1600" b="0" kern="1200" dirty="0">
                          <a:solidFill>
                            <a:schemeClr val="tx1"/>
                          </a:solidFill>
                          <a:effectLst/>
                          <a:latin typeface="+mn-lt"/>
                          <a:ea typeface="+mn-ea"/>
                          <a:cs typeface="B Titr" panose="00000700000000000000" pitchFamily="2" charset="-78"/>
                        </a:rPr>
                        <a:t>وضعیت سطوح اراضی کشاورزی  و تولیدات کشاورزی و دامی  استان در سال 1401</a:t>
                      </a:r>
                      <a:endParaRPr lang="en-US" sz="16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40000"/>
                        <a:lumOff val="60000"/>
                      </a:schemeClr>
                    </a:solidFill>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val="10007"/>
                  </a:ext>
                </a:extLst>
              </a:tr>
              <a:tr h="421602">
                <a:tc gridSpan="4">
                  <a:txBody>
                    <a:bodyPr/>
                    <a:lstStyle/>
                    <a:p>
                      <a:pPr algn="ctr" rtl="0">
                        <a:lnSpc>
                          <a:spcPct val="107000"/>
                        </a:lnSpc>
                        <a:spcAft>
                          <a:spcPts val="0"/>
                        </a:spcAft>
                      </a:pPr>
                      <a:r>
                        <a:rPr lang="fa-IR" sz="1200" b="0" kern="1200" dirty="0">
                          <a:solidFill>
                            <a:schemeClr val="tx1"/>
                          </a:solidFill>
                          <a:effectLst/>
                          <a:latin typeface="+mn-lt"/>
                          <a:ea typeface="+mn-ea"/>
                          <a:cs typeface="B Titr" panose="00000700000000000000" pitchFamily="2" charset="-78"/>
                        </a:rPr>
                        <a:t>سطح اراضی کشاورزی</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hMerge="1">
                  <a:txBody>
                    <a:bodyPr/>
                    <a:lstStyle/>
                    <a:p>
                      <a:endParaRPr lang="en-US"/>
                    </a:p>
                  </a:txBody>
                  <a:tcPr/>
                </a:tc>
                <a:tc hMerge="1">
                  <a:txBody>
                    <a:bodyPr/>
                    <a:lstStyle/>
                    <a:p>
                      <a:pPr algn="ctr" rtl="0">
                        <a:lnSpc>
                          <a:spcPct val="107000"/>
                        </a:lnSpc>
                        <a:spcAft>
                          <a:spcPts val="0"/>
                        </a:spcAft>
                      </a:pP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5400000" scaled="1"/>
                      <a:tileRect/>
                    </a:gradFill>
                  </a:tcPr>
                </a:tc>
                <a:tc hMerge="1">
                  <a:txBody>
                    <a:bodyPr/>
                    <a:lstStyle/>
                    <a:p>
                      <a:endParaRPr lang="en-US"/>
                    </a:p>
                  </a:txBody>
                  <a:tcPr/>
                </a:tc>
                <a:tc gridSpan="3">
                  <a:txBody>
                    <a:bodyPr/>
                    <a:lstStyle/>
                    <a:p>
                      <a:pPr algn="ctr" rtl="1">
                        <a:lnSpc>
                          <a:spcPct val="107000"/>
                        </a:lnSpc>
                        <a:spcAft>
                          <a:spcPts val="0"/>
                        </a:spcAft>
                      </a:pPr>
                      <a:r>
                        <a:rPr lang="fa-IR" sz="1400" b="0" kern="1200" dirty="0">
                          <a:solidFill>
                            <a:schemeClr val="tx1"/>
                          </a:solidFill>
                          <a:effectLst/>
                          <a:latin typeface="+mn-lt"/>
                          <a:ea typeface="+mn-ea"/>
                          <a:cs typeface="B Titr" panose="00000700000000000000" pitchFamily="2" charset="-78"/>
                        </a:rPr>
                        <a:t>میزان  تولیدات</a:t>
                      </a:r>
                      <a:endParaRPr lang="en-US" sz="1400" b="0" kern="1200" dirty="0">
                        <a:solidFill>
                          <a:schemeClr val="tx1"/>
                        </a:solidFill>
                        <a:effectLst/>
                        <a:latin typeface="+mn-lt"/>
                        <a:ea typeface="+mn-ea"/>
                        <a:cs typeface="B Titr" panose="00000700000000000000" pitchFamily="2" charset="-78"/>
                      </a:endParaRPr>
                    </a:p>
                  </a:txBody>
                  <a:tcPr marL="0" marR="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hMerge="1">
                  <a:txBody>
                    <a:bodyPr/>
                    <a:lstStyle/>
                    <a:p>
                      <a:endParaRPr lang="en-US"/>
                    </a:p>
                  </a:txBody>
                  <a:tcPr/>
                </a:tc>
                <a:tc hMerge="1">
                  <a:txBody>
                    <a:bodyPr/>
                    <a:lstStyle/>
                    <a:p>
                      <a:pPr algn="ctr" rtl="0">
                        <a:lnSpc>
                          <a:spcPct val="107000"/>
                        </a:lnSpc>
                        <a:spcAft>
                          <a:spcPts val="0"/>
                        </a:spcAft>
                      </a:pP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5400000" scaled="1"/>
                      <a:tileRect/>
                    </a:gradFill>
                  </a:tcPr>
                </a:tc>
                <a:extLst>
                  <a:ext uri="{0D108BD9-81ED-4DB2-BD59-A6C34878D82A}">
                    <a16:rowId xmlns:a16="http://schemas.microsoft.com/office/drawing/2014/main" val="16557799"/>
                  </a:ext>
                </a:extLst>
              </a:tr>
              <a:tr h="421602">
                <a:tc gridSpan="2">
                  <a:txBody>
                    <a:bodyPr/>
                    <a:lstStyle/>
                    <a:p>
                      <a:pPr algn="ctr" rtl="0">
                        <a:lnSpc>
                          <a:spcPct val="107000"/>
                        </a:lnSpc>
                        <a:spcAft>
                          <a:spcPts val="0"/>
                        </a:spcAft>
                      </a:pPr>
                      <a:r>
                        <a:rPr lang="fa-IR" sz="1200" b="0" kern="1200" dirty="0">
                          <a:solidFill>
                            <a:schemeClr val="tx1"/>
                          </a:solidFill>
                          <a:effectLst/>
                          <a:latin typeface="+mn-lt"/>
                          <a:ea typeface="+mn-ea"/>
                          <a:cs typeface="B Titr" panose="00000700000000000000" pitchFamily="2" charset="-78"/>
                        </a:rPr>
                        <a:t>سطح اراضی زراعی (هزارهکتار)</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5400000" scaled="1"/>
                      <a:tileRect/>
                    </a:gradFill>
                  </a:tcPr>
                </a:tc>
                <a:tc hMerge="1">
                  <a:txBody>
                    <a:bodyPr/>
                    <a:lstStyle/>
                    <a:p>
                      <a:pPr rtl="1"/>
                      <a:endParaRPr lang="fa-IR"/>
                    </a:p>
                  </a:txBody>
                  <a:tcPr/>
                </a:tc>
                <a:tc gridSpan="2">
                  <a:txBody>
                    <a:bodyPr/>
                    <a:lstStyle/>
                    <a:p>
                      <a:pPr algn="ctr" rtl="0">
                        <a:lnSpc>
                          <a:spcPct val="107000"/>
                        </a:lnSpc>
                        <a:spcAft>
                          <a:spcPts val="0"/>
                        </a:spcAft>
                      </a:pPr>
                      <a:r>
                        <a:rPr lang="fa-IR" sz="1200" b="0" kern="1200" dirty="0">
                          <a:solidFill>
                            <a:schemeClr val="tx1"/>
                          </a:solidFill>
                          <a:effectLst/>
                          <a:latin typeface="+mn-lt"/>
                          <a:ea typeface="+mn-ea"/>
                          <a:cs typeface="B Titr" panose="00000700000000000000" pitchFamily="2" charset="-78"/>
                        </a:rPr>
                        <a:t>سطح  اراضی یاغی (هزارهکتار)</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5400000" scaled="1"/>
                      <a:tileRect/>
                    </a:gradFill>
                  </a:tcPr>
                </a:tc>
                <a:tc hMerge="1">
                  <a:txBody>
                    <a:bodyPr/>
                    <a:lstStyle/>
                    <a:p>
                      <a:pPr rtl="1"/>
                      <a:endParaRPr lang="fa-IR"/>
                    </a:p>
                  </a:txBody>
                  <a:tcPr/>
                </a:tc>
                <a:tc gridSpan="2">
                  <a:txBody>
                    <a:bodyPr/>
                    <a:lstStyle/>
                    <a:p>
                      <a:pPr algn="ctr" rtl="1">
                        <a:lnSpc>
                          <a:spcPct val="107000"/>
                        </a:lnSpc>
                        <a:spcAft>
                          <a:spcPts val="0"/>
                        </a:spcAft>
                      </a:pPr>
                      <a:r>
                        <a:rPr lang="fa-IR" sz="1100" b="0" kern="1200" dirty="0">
                          <a:solidFill>
                            <a:schemeClr val="tx1"/>
                          </a:solidFill>
                          <a:effectLst/>
                          <a:latin typeface="+mn-lt"/>
                          <a:ea typeface="+mn-ea"/>
                          <a:cs typeface="B Titr" panose="00000700000000000000" pitchFamily="2" charset="-78"/>
                        </a:rPr>
                        <a:t>میزان کل تولیدات محصولات زراعی (هزارتن)</a:t>
                      </a:r>
                      <a:endParaRPr lang="en-US" sz="11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5400000" scaled="1"/>
                      <a:tileRect/>
                    </a:gradFill>
                  </a:tcPr>
                </a:tc>
                <a:tc hMerge="1">
                  <a:txBody>
                    <a:bodyPr/>
                    <a:lstStyle/>
                    <a:p>
                      <a:pPr rtl="1"/>
                      <a:endParaRPr lang="fa-IR"/>
                    </a:p>
                  </a:txBody>
                  <a:tcPr/>
                </a:tc>
                <a:tc>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1856</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5400000" scaled="1"/>
                      <a:tileRect/>
                    </a:gradFill>
                  </a:tcPr>
                </a:tc>
                <a:extLst>
                  <a:ext uri="{0D108BD9-81ED-4DB2-BD59-A6C34878D82A}">
                    <a16:rowId xmlns:a16="http://schemas.microsoft.com/office/drawing/2014/main" val="10008"/>
                  </a:ext>
                </a:extLst>
              </a:tr>
              <a:tr h="377298">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سطح اراضی  دیم</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336487</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باغات دیم</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1300</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gridSpan="2">
                  <a:txBody>
                    <a:bodyPr/>
                    <a:lstStyle/>
                    <a:p>
                      <a:pPr algn="ctr" rtl="1">
                        <a:lnSpc>
                          <a:spcPct val="107000"/>
                        </a:lnSpc>
                        <a:spcAft>
                          <a:spcPts val="0"/>
                        </a:spcAft>
                      </a:pPr>
                      <a:r>
                        <a:rPr lang="fa-IR" sz="1100" b="0" kern="1200" dirty="0">
                          <a:solidFill>
                            <a:schemeClr val="tx1"/>
                          </a:solidFill>
                          <a:effectLst/>
                          <a:latin typeface="+mn-lt"/>
                          <a:ea typeface="+mn-ea"/>
                          <a:cs typeface="B Titr" panose="00000700000000000000" pitchFamily="2" charset="-78"/>
                        </a:rPr>
                        <a:t>میزان کل تولیدات محصولات باغی (هزارتن)</a:t>
                      </a:r>
                      <a:endParaRPr lang="en-US" sz="11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hMerge="1">
                  <a:txBody>
                    <a:bodyPr/>
                    <a:lstStyle/>
                    <a:p>
                      <a:pPr rtl="1"/>
                      <a:endParaRPr lang="fa-IR"/>
                    </a:p>
                  </a:txBody>
                  <a:tcPr/>
                </a:tc>
                <a:tc>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600</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extLst>
                  <a:ext uri="{0D108BD9-81ED-4DB2-BD59-A6C34878D82A}">
                    <a16:rowId xmlns:a16="http://schemas.microsoft.com/office/drawing/2014/main" val="10009"/>
                  </a:ext>
                </a:extLst>
              </a:tr>
              <a:tr h="421602">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سطح اراضی آبی</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216171</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باغات آبی</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75000</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gridSpan="2">
                  <a:txBody>
                    <a:bodyPr/>
                    <a:lstStyle/>
                    <a:p>
                      <a:pPr algn="ctr" rtl="1">
                        <a:lnSpc>
                          <a:spcPct val="107000"/>
                        </a:lnSpc>
                        <a:spcAft>
                          <a:spcPts val="0"/>
                        </a:spcAft>
                      </a:pPr>
                      <a:r>
                        <a:rPr lang="fa-IR" sz="1100" b="0" kern="1200" dirty="0">
                          <a:solidFill>
                            <a:schemeClr val="tx1"/>
                          </a:solidFill>
                          <a:effectLst/>
                          <a:latin typeface="+mn-lt"/>
                          <a:ea typeface="+mn-ea"/>
                          <a:cs typeface="B Titr" panose="00000700000000000000" pitchFamily="2" charset="-78"/>
                        </a:rPr>
                        <a:t>میزان کل تولیدات دام</a:t>
                      </a:r>
                      <a:r>
                        <a:rPr lang="fa-IR" sz="1100" b="0" kern="1200" baseline="0" dirty="0">
                          <a:solidFill>
                            <a:schemeClr val="tx1"/>
                          </a:solidFill>
                          <a:effectLst/>
                          <a:latin typeface="+mn-lt"/>
                          <a:ea typeface="+mn-ea"/>
                          <a:cs typeface="B Titr" panose="00000700000000000000" pitchFamily="2" charset="-78"/>
                        </a:rPr>
                        <a:t> و آبزیان</a:t>
                      </a:r>
                      <a:r>
                        <a:rPr lang="fa-IR" sz="1100" b="0" kern="1200" dirty="0">
                          <a:solidFill>
                            <a:schemeClr val="tx1"/>
                          </a:solidFill>
                          <a:effectLst/>
                          <a:latin typeface="+mn-lt"/>
                          <a:ea typeface="+mn-ea"/>
                          <a:cs typeface="B Titr" panose="00000700000000000000" pitchFamily="2" charset="-78"/>
                        </a:rPr>
                        <a:t>     (هزار تن)</a:t>
                      </a:r>
                      <a:endParaRPr lang="en-US" sz="11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hMerge="1">
                  <a:txBody>
                    <a:bodyPr/>
                    <a:lstStyle/>
                    <a:p>
                      <a:pPr rtl="1"/>
                      <a:endParaRPr lang="fa-IR"/>
                    </a:p>
                  </a:txBody>
                  <a:tcPr/>
                </a:tc>
                <a:tc>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552</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extLst>
                  <a:ext uri="{0D108BD9-81ED-4DB2-BD59-A6C34878D82A}">
                    <a16:rowId xmlns:a16="http://schemas.microsoft.com/office/drawing/2014/main" val="10010"/>
                  </a:ext>
                </a:extLst>
              </a:tr>
              <a:tr h="366584">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جمع کل اراضی زراعی</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552658</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a:txBody>
                    <a:bodyPr/>
                    <a:lstStyle/>
                    <a:p>
                      <a:pPr algn="ctr" rtl="0">
                        <a:lnSpc>
                          <a:spcPct val="107000"/>
                        </a:lnSpc>
                        <a:spcAft>
                          <a:spcPts val="0"/>
                        </a:spcAft>
                      </a:pPr>
                      <a:r>
                        <a:rPr lang="fa-IR" sz="1200" b="0" kern="1200" dirty="0">
                          <a:solidFill>
                            <a:schemeClr val="tx1"/>
                          </a:solidFill>
                          <a:effectLst/>
                          <a:latin typeface="+mn-lt"/>
                          <a:ea typeface="+mn-ea"/>
                          <a:cs typeface="B Titr" panose="00000700000000000000" pitchFamily="2" charset="-78"/>
                        </a:rPr>
                        <a:t>جمع کل اراضی باغی</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76300</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gridSpan="2">
                  <a:txBody>
                    <a:bodyPr/>
                    <a:lstStyle/>
                    <a:p>
                      <a:pPr algn="ctr" rtl="0">
                        <a:lnSpc>
                          <a:spcPct val="107000"/>
                        </a:lnSpc>
                        <a:spcAft>
                          <a:spcPts val="0"/>
                        </a:spcAft>
                      </a:pPr>
                      <a:r>
                        <a:rPr lang="en-US" sz="1100" b="0" kern="1200" dirty="0">
                          <a:solidFill>
                            <a:schemeClr val="tx1"/>
                          </a:solidFill>
                          <a:effectLst/>
                          <a:latin typeface="+mn-lt"/>
                          <a:ea typeface="+mn-ea"/>
                          <a:cs typeface="B Titr" panose="00000700000000000000" pitchFamily="2" charset="-78"/>
                        </a:rPr>
                        <a:t> </a:t>
                      </a:r>
                      <a:r>
                        <a:rPr lang="fa-IR" sz="1100" b="0" kern="1200" dirty="0">
                          <a:solidFill>
                            <a:schemeClr val="tx1"/>
                          </a:solidFill>
                          <a:effectLst/>
                          <a:latin typeface="+mn-lt"/>
                          <a:ea typeface="+mn-ea"/>
                          <a:cs typeface="B Titr" panose="00000700000000000000" pitchFamily="2" charset="-78"/>
                        </a:rPr>
                        <a:t>چمع کل تولیدات دامی و گیاهی</a:t>
                      </a:r>
                      <a:endParaRPr lang="en-US" sz="11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hMerge="1">
                  <a:txBody>
                    <a:bodyPr/>
                    <a:lstStyle/>
                    <a:p>
                      <a:pPr rtl="1"/>
                      <a:endParaRPr lang="fa-IR"/>
                    </a:p>
                  </a:txBody>
                  <a:tcPr/>
                </a:tc>
                <a:tc>
                  <a:txBody>
                    <a:bodyPr/>
                    <a:lstStyle/>
                    <a:p>
                      <a:pPr algn="ctr" rtl="0">
                        <a:lnSpc>
                          <a:spcPct val="107000"/>
                        </a:lnSpc>
                        <a:spcAft>
                          <a:spcPts val="0"/>
                        </a:spcAft>
                      </a:pPr>
                      <a:r>
                        <a:rPr lang="fa-IR" sz="1400" b="0" kern="1200" dirty="0" smtClean="0">
                          <a:solidFill>
                            <a:schemeClr val="tx1"/>
                          </a:solidFill>
                          <a:effectLst/>
                          <a:latin typeface="+mn-lt"/>
                          <a:ea typeface="+mn-ea"/>
                          <a:cs typeface="B Titr" panose="00000700000000000000" pitchFamily="2" charset="-78"/>
                        </a:rPr>
                        <a:t>3008</a:t>
                      </a:r>
                      <a:endParaRPr lang="en-US" sz="14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extLst>
                  <a:ext uri="{0D108BD9-81ED-4DB2-BD59-A6C34878D82A}">
                    <a16:rowId xmlns:a16="http://schemas.microsoft.com/office/drawing/2014/main" val="10011"/>
                  </a:ext>
                </a:extLst>
              </a:tr>
              <a:tr h="428641">
                <a:tc gridSpan="7">
                  <a:txBody>
                    <a:bodyPr/>
                    <a:lstStyle/>
                    <a:p>
                      <a:pPr algn="ctr" rtl="1">
                        <a:lnSpc>
                          <a:spcPct val="107000"/>
                        </a:lnSpc>
                        <a:spcAft>
                          <a:spcPts val="0"/>
                        </a:spcAft>
                      </a:pPr>
                      <a:r>
                        <a:rPr lang="fa-IR" sz="1600" b="0" kern="1200" dirty="0">
                          <a:solidFill>
                            <a:schemeClr val="tx1"/>
                          </a:solidFill>
                          <a:effectLst/>
                          <a:latin typeface="+mn-lt"/>
                          <a:ea typeface="+mn-ea"/>
                          <a:cs typeface="B Titr" panose="00000700000000000000" pitchFamily="2" charset="-78"/>
                        </a:rPr>
                        <a:t>محصولات دارای رتبه برتر در کشور در سال1401</a:t>
                      </a:r>
                      <a:endParaRPr lang="en-US" sz="16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40000"/>
                        <a:lumOff val="60000"/>
                      </a:schemeClr>
                    </a:solidFill>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val="10012"/>
                  </a:ext>
                </a:extLst>
              </a:tr>
              <a:tr h="387867">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محصول</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a:txBody>
                    <a:bodyPr/>
                    <a:lstStyle/>
                    <a:p>
                      <a:pPr algn="ctr" rtl="0">
                        <a:lnSpc>
                          <a:spcPct val="107000"/>
                        </a:lnSpc>
                        <a:spcAft>
                          <a:spcPts val="0"/>
                        </a:spcAft>
                      </a:pPr>
                      <a:r>
                        <a:rPr lang="fa-IR" sz="1200" b="0" kern="1200" dirty="0">
                          <a:solidFill>
                            <a:schemeClr val="tx1"/>
                          </a:solidFill>
                          <a:effectLst/>
                          <a:latin typeface="+mn-lt"/>
                          <a:ea typeface="+mn-ea"/>
                          <a:cs typeface="B Titr" panose="00000700000000000000" pitchFamily="2" charset="-78"/>
                        </a:rPr>
                        <a:t>رتبه</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محصول</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a:txBody>
                    <a:bodyPr/>
                    <a:lstStyle/>
                    <a:p>
                      <a:pPr algn="ctr" rtl="0">
                        <a:lnSpc>
                          <a:spcPct val="107000"/>
                        </a:lnSpc>
                        <a:spcAft>
                          <a:spcPts val="0"/>
                        </a:spcAft>
                      </a:pPr>
                      <a:r>
                        <a:rPr lang="fa-IR" sz="1200" b="0" kern="1200" dirty="0">
                          <a:solidFill>
                            <a:schemeClr val="tx1"/>
                          </a:solidFill>
                          <a:effectLst/>
                          <a:latin typeface="+mn-lt"/>
                          <a:ea typeface="+mn-ea"/>
                          <a:cs typeface="B Titr" panose="00000700000000000000" pitchFamily="2" charset="-78"/>
                        </a:rPr>
                        <a:t>رتبه</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gridSpan="2">
                  <a:txBody>
                    <a:bodyPr/>
                    <a:lstStyle/>
                    <a:p>
                      <a:pPr algn="ctr" rtl="1">
                        <a:lnSpc>
                          <a:spcPct val="107000"/>
                        </a:lnSpc>
                        <a:spcAft>
                          <a:spcPts val="0"/>
                        </a:spcAft>
                      </a:pPr>
                      <a:r>
                        <a:rPr lang="fa-IR" sz="1200" b="0" kern="1200" dirty="0">
                          <a:solidFill>
                            <a:schemeClr val="tx1"/>
                          </a:solidFill>
                          <a:effectLst/>
                          <a:latin typeface="+mn-lt"/>
                          <a:ea typeface="+mn-ea"/>
                          <a:cs typeface="B Titr" panose="00000700000000000000" pitchFamily="2" charset="-78"/>
                        </a:rPr>
                        <a:t>محصول</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hMerge="1">
                  <a:txBody>
                    <a:bodyPr/>
                    <a:lstStyle/>
                    <a:p>
                      <a:pPr rtl="1"/>
                      <a:endParaRPr lang="fa-IR"/>
                    </a:p>
                  </a:txBody>
                  <a:tcPr/>
                </a:tc>
                <a:tc>
                  <a:txBody>
                    <a:bodyPr/>
                    <a:lstStyle/>
                    <a:p>
                      <a:pPr algn="ctr" rtl="0">
                        <a:lnSpc>
                          <a:spcPct val="107000"/>
                        </a:lnSpc>
                        <a:spcAft>
                          <a:spcPts val="0"/>
                        </a:spcAft>
                      </a:pPr>
                      <a:r>
                        <a:rPr lang="fa-IR" sz="1200" b="0" kern="1200" dirty="0">
                          <a:solidFill>
                            <a:schemeClr val="tx1"/>
                          </a:solidFill>
                          <a:effectLst/>
                          <a:latin typeface="+mn-lt"/>
                          <a:ea typeface="+mn-ea"/>
                          <a:cs typeface="B Titr" panose="00000700000000000000" pitchFamily="2" charset="-78"/>
                        </a:rPr>
                        <a:t>رتبه</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extLst>
                  <a:ext uri="{0D108BD9-81ED-4DB2-BD59-A6C34878D82A}">
                    <a16:rowId xmlns:a16="http://schemas.microsoft.com/office/drawing/2014/main" val="10013"/>
                  </a:ext>
                </a:extLst>
              </a:tr>
              <a:tr h="263990">
                <a:tc>
                  <a:txBody>
                    <a:bodyPr/>
                    <a:lstStyle/>
                    <a:p>
                      <a:pPr algn="ctr" rtl="1">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انار</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2</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a:txBody>
                    <a:bodyPr/>
                    <a:lstStyle/>
                    <a:p>
                      <a:pPr algn="ctr" rtl="1">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پسته</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6</a:t>
                      </a:r>
                      <a:endParaRPr lang="en-US" sz="1200" b="0" kern="1200" dirty="0">
                        <a:solidFill>
                          <a:schemeClr val="tx1"/>
                        </a:solidFill>
                        <a:effectLst/>
                        <a:latin typeface="+mn-lt"/>
                        <a:ea typeface="+mn-ea"/>
                        <a:cs typeface="B Titr" panose="00000700000000000000" pitchFamily="2" charset="-78"/>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gridSpan="2">
                  <a:txBody>
                    <a:bodyPr/>
                    <a:lstStyle/>
                    <a:p>
                      <a:pPr algn="ctr" rtl="1">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گل محمدی</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tc hMerge="1">
                  <a:txBody>
                    <a:bodyPr/>
                    <a:lstStyle/>
                    <a:p>
                      <a:pPr rtl="1"/>
                      <a:endParaRPr lang="fa-IR"/>
                    </a:p>
                  </a:txBody>
                  <a:tcPr/>
                </a:tc>
                <a:tc>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5</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5400000" scaled="1"/>
                      <a:tileRect/>
                    </a:gradFill>
                  </a:tcPr>
                </a:tc>
                <a:extLst>
                  <a:ext uri="{0D108BD9-81ED-4DB2-BD59-A6C34878D82A}">
                    <a16:rowId xmlns:a16="http://schemas.microsoft.com/office/drawing/2014/main" val="10014"/>
                  </a:ext>
                </a:extLst>
              </a:tr>
              <a:tr h="276542">
                <a:tc>
                  <a:txBody>
                    <a:bodyPr/>
                    <a:lstStyle/>
                    <a:p>
                      <a:pPr algn="ctr" rtl="1">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گل و گیاه زینتی</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2</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a:txBody>
                    <a:bodyPr/>
                    <a:lstStyle/>
                    <a:p>
                      <a:pPr algn="ctr" rtl="1">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انگور</a:t>
                      </a: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a:txBody>
                    <a:bodyPr/>
                    <a:lstStyle/>
                    <a:p>
                      <a:pPr algn="ctr" rtl="0">
                        <a:lnSpc>
                          <a:spcPct val="107000"/>
                        </a:lnSpc>
                        <a:spcAft>
                          <a:spcPts val="0"/>
                        </a:spcAft>
                      </a:pPr>
                      <a:r>
                        <a:rPr lang="fa-IR" sz="1200" b="0" kern="1200" dirty="0" smtClean="0">
                          <a:solidFill>
                            <a:schemeClr val="tx1"/>
                          </a:solidFill>
                          <a:effectLst/>
                          <a:latin typeface="+mn-lt"/>
                          <a:ea typeface="+mn-ea"/>
                          <a:cs typeface="B Titr" panose="00000700000000000000" pitchFamily="2" charset="-78"/>
                        </a:rPr>
                        <a:t>8</a:t>
                      </a:r>
                      <a:endParaRPr lang="en-US" sz="1200" b="0" kern="1200" dirty="0">
                        <a:solidFill>
                          <a:schemeClr val="tx1"/>
                        </a:solidFill>
                        <a:effectLst/>
                        <a:latin typeface="+mn-lt"/>
                        <a:ea typeface="+mn-ea"/>
                        <a:cs typeface="B Titr" panose="00000700000000000000" pitchFamily="2" charset="-78"/>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gridSpan="2">
                  <a:txBody>
                    <a:bodyPr/>
                    <a:lstStyle/>
                    <a:p>
                      <a:pPr algn="ctr" rtl="1">
                        <a:lnSpc>
                          <a:spcPct val="107000"/>
                        </a:lnSpc>
                        <a:spcAft>
                          <a:spcPts val="0"/>
                        </a:spcAft>
                      </a:pP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tc hMerge="1">
                  <a:txBody>
                    <a:bodyPr/>
                    <a:lstStyle/>
                    <a:p>
                      <a:pPr rtl="1"/>
                      <a:endParaRPr lang="fa-IR"/>
                    </a:p>
                  </a:txBody>
                  <a:tcPr/>
                </a:tc>
                <a:tc>
                  <a:txBody>
                    <a:bodyPr/>
                    <a:lstStyle/>
                    <a:p>
                      <a:pPr algn="ctr" rtl="0">
                        <a:lnSpc>
                          <a:spcPct val="107000"/>
                        </a:lnSpc>
                        <a:spcAft>
                          <a:spcPts val="0"/>
                        </a:spcAft>
                      </a:pPr>
                      <a:endParaRPr lang="en-US" sz="1200" b="0" kern="1200" dirty="0">
                        <a:solidFill>
                          <a:schemeClr val="tx1"/>
                        </a:solidFill>
                        <a:effectLst/>
                        <a:latin typeface="+mn-lt"/>
                        <a:ea typeface="+mn-ea"/>
                        <a:cs typeface="B Titr" panose="00000700000000000000" pitchFamily="2" charset="-7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2119592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1766574" y="59639"/>
            <a:ext cx="8487280" cy="731310"/>
          </a:xfrm>
          <a:prstGeom prst="roundRect">
            <a:avLst/>
          </a:prstGeom>
          <a:solidFill>
            <a:schemeClr val="accent6">
              <a:lumMod val="60000"/>
              <a:lumOff val="40000"/>
            </a:schemeClr>
          </a:solidFill>
          <a:ln>
            <a:noFill/>
          </a:ln>
          <a:effectLst>
            <a:glow rad="63500">
              <a:schemeClr val="accent1">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lIns="121725" tIns="60862" rIns="121725" bIns="60862" rtlCol="1" anchor="ctr"/>
          <a:lstStyle/>
          <a:p>
            <a:pPr algn="ctr" defTabSz="1219080" rtl="1">
              <a:defRPr/>
            </a:pPr>
            <a:r>
              <a:rPr lang="fa-IR" sz="2800" kern="0" dirty="0">
                <a:solidFill>
                  <a:sysClr val="windowText" lastClr="000000"/>
                </a:solidFill>
                <a:latin typeface="Calibri"/>
                <a:cs typeface="B Titr" panose="00000700000000000000" pitchFamily="2" charset="-78"/>
              </a:rPr>
              <a:t>ظرفیت های بالقوه و بالفعل </a:t>
            </a:r>
            <a:r>
              <a:rPr lang="fa-IR" sz="2800" kern="0" dirty="0" smtClean="0">
                <a:solidFill>
                  <a:sysClr val="windowText" lastClr="000000"/>
                </a:solidFill>
                <a:latin typeface="Calibri"/>
                <a:cs typeface="B Titr" panose="00000700000000000000" pitchFamily="2" charset="-78"/>
              </a:rPr>
              <a:t>استان مرکزی</a:t>
            </a:r>
            <a:endParaRPr lang="fa-IR" sz="2800" kern="0" dirty="0">
              <a:solidFill>
                <a:sysClr val="windowText" lastClr="000000"/>
              </a:solidFill>
              <a:latin typeface="Calibri"/>
              <a:cs typeface="B Titr" panose="00000700000000000000" pitchFamily="2" charset="-78"/>
            </a:endParaRPr>
          </a:p>
        </p:txBody>
      </p:sp>
      <p:graphicFrame>
        <p:nvGraphicFramePr>
          <p:cNvPr id="2" name="Table 1"/>
          <p:cNvGraphicFramePr>
            <a:graphicFrameLocks noGrp="1"/>
          </p:cNvGraphicFramePr>
          <p:nvPr>
            <p:extLst/>
          </p:nvPr>
        </p:nvGraphicFramePr>
        <p:xfrm>
          <a:off x="227978" y="842421"/>
          <a:ext cx="11521440" cy="5029200"/>
        </p:xfrm>
        <a:graphic>
          <a:graphicData uri="http://schemas.openxmlformats.org/drawingml/2006/table">
            <a:tbl>
              <a:tblPr rtl="1" firstRow="1" bandRow="1">
                <a:tableStyleId>{5FD0F851-EC5A-4D38-B0AD-8093EC10F338}</a:tableStyleId>
              </a:tblPr>
              <a:tblGrid>
                <a:gridCol w="11521440">
                  <a:extLst>
                    <a:ext uri="{9D8B030D-6E8A-4147-A177-3AD203B41FA5}">
                      <a16:colId xmlns:a16="http://schemas.microsoft.com/office/drawing/2014/main" val="20000"/>
                    </a:ext>
                  </a:extLst>
                </a:gridCol>
              </a:tblGrid>
              <a:tr h="440078">
                <a:tc>
                  <a:txBody>
                    <a:bodyPr/>
                    <a:lstStyle/>
                    <a:p>
                      <a:pPr algn="ctr" rtl="1"/>
                      <a:r>
                        <a:rPr lang="fa-IR" dirty="0" smtClean="0">
                          <a:cs typeface="B Titr" panose="00000700000000000000" pitchFamily="2" charset="-78"/>
                        </a:rPr>
                        <a:t>خودکفایی در تولید گندم بیش از نیاز استان تا 400هزار تن</a:t>
                      </a:r>
                      <a:endParaRPr lang="fa-IR" dirty="0">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3">
                        <a:lumMod val="40000"/>
                        <a:lumOff val="60000"/>
                      </a:schemeClr>
                    </a:solidFill>
                  </a:tcPr>
                </a:tc>
                <a:extLst>
                  <a:ext uri="{0D108BD9-81ED-4DB2-BD59-A6C34878D82A}">
                    <a16:rowId xmlns:a16="http://schemas.microsoft.com/office/drawing/2014/main" val="10000"/>
                  </a:ext>
                </a:extLst>
              </a:tr>
              <a:tr h="440078">
                <a:tc>
                  <a:txBody>
                    <a:bodyPr/>
                    <a:lstStyle/>
                    <a:p>
                      <a:pPr algn="ctr" rtl="1"/>
                      <a:r>
                        <a:rPr lang="fa-IR" sz="2400" b="1" kern="1200" dirty="0" smtClean="0">
                          <a:solidFill>
                            <a:schemeClr val="tx1"/>
                          </a:solidFill>
                          <a:latin typeface="+mn-lt"/>
                          <a:ea typeface="+mn-ea"/>
                          <a:cs typeface="B Titr" panose="00000700000000000000" pitchFamily="2" charset="-78"/>
                        </a:rPr>
                        <a:t>خودکفایی در تولید محصول جو</a:t>
                      </a:r>
                      <a:endParaRPr lang="fa-IR" sz="2400" b="1" kern="1200" dirty="0">
                        <a:solidFill>
                          <a:schemeClr val="tx1"/>
                        </a:solidFill>
                        <a:latin typeface="+mn-lt"/>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extLst>
                  <a:ext uri="{0D108BD9-81ED-4DB2-BD59-A6C34878D82A}">
                    <a16:rowId xmlns:a16="http://schemas.microsoft.com/office/drawing/2014/main" val="10001"/>
                  </a:ext>
                </a:extLst>
              </a:tr>
              <a:tr h="440078">
                <a:tc>
                  <a:txBody>
                    <a:bodyPr/>
                    <a:lstStyle/>
                    <a:p>
                      <a:pPr algn="ctr" rtl="1"/>
                      <a:r>
                        <a:rPr lang="fa-IR" sz="2400" b="1" kern="1200" dirty="0" smtClean="0">
                          <a:solidFill>
                            <a:schemeClr val="tx1"/>
                          </a:solidFill>
                          <a:latin typeface="+mn-lt"/>
                          <a:ea typeface="+mn-ea"/>
                          <a:cs typeface="B Titr" panose="00000700000000000000" pitchFamily="2" charset="-78"/>
                        </a:rPr>
                        <a:t>توانایی تولید حبوبات دیم بیش از نیاز استان</a:t>
                      </a:r>
                      <a:endParaRPr lang="fa-IR" sz="2400" b="1" kern="1200" dirty="0">
                        <a:solidFill>
                          <a:schemeClr val="tx1"/>
                        </a:solidFill>
                        <a:latin typeface="+mn-lt"/>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3">
                        <a:lumMod val="20000"/>
                        <a:lumOff val="80000"/>
                      </a:schemeClr>
                    </a:solidFill>
                  </a:tcPr>
                </a:tc>
                <a:extLst>
                  <a:ext uri="{0D108BD9-81ED-4DB2-BD59-A6C34878D82A}">
                    <a16:rowId xmlns:a16="http://schemas.microsoft.com/office/drawing/2014/main" val="10002"/>
                  </a:ext>
                </a:extLst>
              </a:tr>
              <a:tr h="440078">
                <a:tc>
                  <a:txBody>
                    <a:bodyPr/>
                    <a:lstStyle/>
                    <a:p>
                      <a:pPr algn="ctr" rtl="1"/>
                      <a:r>
                        <a:rPr lang="fa-IR" sz="2400" b="1" kern="1200" dirty="0" smtClean="0">
                          <a:solidFill>
                            <a:schemeClr val="tx1"/>
                          </a:solidFill>
                          <a:latin typeface="+mn-lt"/>
                          <a:ea typeface="+mn-ea"/>
                          <a:cs typeface="B Titr" panose="00000700000000000000" pitchFamily="2" charset="-78"/>
                        </a:rPr>
                        <a:t>توانایی تولید محصولات سبزی و صیفی بیش از نیاز استان</a:t>
                      </a:r>
                      <a:endParaRPr lang="fa-IR" sz="2400" b="1" kern="1200" dirty="0">
                        <a:solidFill>
                          <a:schemeClr val="tx1"/>
                        </a:solidFill>
                        <a:latin typeface="+mn-lt"/>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4">
                        <a:lumMod val="20000"/>
                        <a:lumOff val="80000"/>
                      </a:schemeClr>
                    </a:solidFill>
                  </a:tcPr>
                </a:tc>
                <a:extLst>
                  <a:ext uri="{0D108BD9-81ED-4DB2-BD59-A6C34878D82A}">
                    <a16:rowId xmlns:a16="http://schemas.microsoft.com/office/drawing/2014/main" val="10003"/>
                  </a:ext>
                </a:extLst>
              </a:tr>
              <a:tr h="440078">
                <a:tc>
                  <a:txBody>
                    <a:bodyPr/>
                    <a:lstStyle/>
                    <a:p>
                      <a:pPr algn="ctr" rtl="1"/>
                      <a:r>
                        <a:rPr lang="fa-IR" sz="2400" b="1" kern="1200" dirty="0" smtClean="0">
                          <a:solidFill>
                            <a:schemeClr val="tx1"/>
                          </a:solidFill>
                          <a:latin typeface="+mn-lt"/>
                          <a:ea typeface="+mn-ea"/>
                          <a:cs typeface="B Titr" panose="00000700000000000000" pitchFamily="2" charset="-78"/>
                        </a:rPr>
                        <a:t>توانایی تولید محصولات علوفه ای بیش از نیاز استان</a:t>
                      </a:r>
                      <a:endParaRPr lang="fa-IR" sz="2400" b="1" kern="1200" dirty="0">
                        <a:solidFill>
                          <a:schemeClr val="tx1"/>
                        </a:solidFill>
                        <a:latin typeface="+mn-lt"/>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3">
                        <a:lumMod val="20000"/>
                        <a:lumOff val="80000"/>
                      </a:schemeClr>
                    </a:solidFill>
                  </a:tcPr>
                </a:tc>
                <a:extLst>
                  <a:ext uri="{0D108BD9-81ED-4DB2-BD59-A6C34878D82A}">
                    <a16:rowId xmlns:a16="http://schemas.microsoft.com/office/drawing/2014/main" val="10004"/>
                  </a:ext>
                </a:extLst>
              </a:tr>
              <a:tr h="440078">
                <a:tc>
                  <a:txBody>
                    <a:bodyPr/>
                    <a:lstStyle/>
                    <a:p>
                      <a:pPr marL="0" algn="ctr" defTabSz="1219110" rtl="1" eaLnBrk="1" latinLnBrk="0" hangingPunct="1"/>
                      <a:r>
                        <a:rPr lang="fa-IR" sz="2400" b="1" kern="1200" dirty="0" smtClean="0">
                          <a:solidFill>
                            <a:schemeClr val="tx1"/>
                          </a:solidFill>
                          <a:latin typeface="+mn-lt"/>
                          <a:ea typeface="+mn-ea"/>
                          <a:cs typeface="B Titr" panose="00000700000000000000" pitchFamily="2" charset="-78"/>
                        </a:rPr>
                        <a:t>توانایی تولید محصول جدید کاملینا تا 400تن</a:t>
                      </a:r>
                      <a:endParaRPr lang="fa-IR" sz="2400" b="1" kern="1200" dirty="0">
                        <a:solidFill>
                          <a:schemeClr val="tx1"/>
                        </a:solidFill>
                        <a:latin typeface="+mn-lt"/>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extLst>
                  <a:ext uri="{0D108BD9-81ED-4DB2-BD59-A6C34878D82A}">
                    <a16:rowId xmlns:a16="http://schemas.microsoft.com/office/drawing/2014/main" val="10005"/>
                  </a:ext>
                </a:extLst>
              </a:tr>
              <a:tr h="440078">
                <a:tc>
                  <a:txBody>
                    <a:bodyPr/>
                    <a:lstStyle/>
                    <a:p>
                      <a:pPr marL="0" algn="ctr" defTabSz="1219110" rtl="1" eaLnBrk="1" latinLnBrk="0" hangingPunct="1"/>
                      <a:endParaRPr lang="fa-IR" sz="2400" b="1" kern="1200" dirty="0">
                        <a:solidFill>
                          <a:schemeClr val="tx1"/>
                        </a:solidFill>
                        <a:latin typeface="+mn-lt"/>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3">
                        <a:lumMod val="20000"/>
                        <a:lumOff val="80000"/>
                      </a:schemeClr>
                    </a:solidFill>
                  </a:tcPr>
                </a:tc>
                <a:extLst>
                  <a:ext uri="{0D108BD9-81ED-4DB2-BD59-A6C34878D82A}">
                    <a16:rowId xmlns:a16="http://schemas.microsoft.com/office/drawing/2014/main" val="10006"/>
                  </a:ext>
                </a:extLst>
              </a:tr>
              <a:tr h="440078">
                <a:tc>
                  <a:txBody>
                    <a:bodyPr/>
                    <a:lstStyle/>
                    <a:p>
                      <a:pPr marL="0" algn="ctr" defTabSz="1219110" rtl="1" eaLnBrk="1" latinLnBrk="0" hangingPunct="1"/>
                      <a:endParaRPr lang="fa-IR" sz="2400" b="1" kern="1200" dirty="0">
                        <a:solidFill>
                          <a:schemeClr val="tx1"/>
                        </a:solidFill>
                        <a:latin typeface="+mn-lt"/>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4">
                        <a:lumMod val="20000"/>
                        <a:lumOff val="80000"/>
                      </a:schemeClr>
                    </a:solidFill>
                  </a:tcPr>
                </a:tc>
                <a:extLst>
                  <a:ext uri="{0D108BD9-81ED-4DB2-BD59-A6C34878D82A}">
                    <a16:rowId xmlns:a16="http://schemas.microsoft.com/office/drawing/2014/main" val="10007"/>
                  </a:ext>
                </a:extLst>
              </a:tr>
              <a:tr h="440078">
                <a:tc>
                  <a:txBody>
                    <a:bodyPr/>
                    <a:lstStyle/>
                    <a:p>
                      <a:pPr marL="0" algn="ctr" defTabSz="1219110" rtl="1" eaLnBrk="1" latinLnBrk="0" hangingPunct="1"/>
                      <a:endParaRPr lang="fa-IR" sz="2400" b="1" kern="1200" dirty="0">
                        <a:solidFill>
                          <a:schemeClr val="tx1"/>
                        </a:solidFill>
                        <a:latin typeface="+mn-lt"/>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3">
                        <a:lumMod val="20000"/>
                        <a:lumOff val="80000"/>
                      </a:schemeClr>
                    </a:solidFill>
                  </a:tcPr>
                </a:tc>
                <a:extLst>
                  <a:ext uri="{0D108BD9-81ED-4DB2-BD59-A6C34878D82A}">
                    <a16:rowId xmlns:a16="http://schemas.microsoft.com/office/drawing/2014/main" val="10008"/>
                  </a:ext>
                </a:extLst>
              </a:tr>
              <a:tr h="440078">
                <a:tc>
                  <a:txBody>
                    <a:bodyPr/>
                    <a:lstStyle/>
                    <a:p>
                      <a:pPr marL="0" algn="ctr" defTabSz="1219110" rtl="1" eaLnBrk="1" latinLnBrk="0" hangingPunct="1"/>
                      <a:endParaRPr lang="fa-IR" sz="2400" b="1" kern="1200" dirty="0">
                        <a:solidFill>
                          <a:schemeClr val="tx1"/>
                        </a:solidFill>
                        <a:latin typeface="+mn-lt"/>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5">
                        <a:lumMod val="20000"/>
                        <a:lumOff val="80000"/>
                      </a:schemeClr>
                    </a:solidFill>
                  </a:tcPr>
                </a:tc>
                <a:extLst>
                  <a:ext uri="{0D108BD9-81ED-4DB2-BD59-A6C34878D82A}">
                    <a16:rowId xmlns:a16="http://schemas.microsoft.com/office/drawing/2014/main" val="10009"/>
                  </a:ext>
                </a:extLst>
              </a:tr>
              <a:tr h="440078">
                <a:tc>
                  <a:txBody>
                    <a:bodyPr/>
                    <a:lstStyle/>
                    <a:p>
                      <a:pPr marL="0" algn="ctr" defTabSz="1219110" rtl="1" eaLnBrk="1" latinLnBrk="0" hangingPunct="1"/>
                      <a:endParaRPr lang="fa-IR" sz="2400" b="1" kern="1200" dirty="0">
                        <a:solidFill>
                          <a:schemeClr val="tx1"/>
                        </a:solidFill>
                        <a:latin typeface="+mn-lt"/>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3">
                        <a:lumMod val="20000"/>
                        <a:lumOff val="80000"/>
                      </a:schemeClr>
                    </a:solidFill>
                  </a:tcPr>
                </a:tc>
                <a:extLst>
                  <a:ext uri="{0D108BD9-81ED-4DB2-BD59-A6C34878D82A}">
                    <a16:rowId xmlns:a16="http://schemas.microsoft.com/office/drawing/2014/main" val="10010"/>
                  </a:ext>
                </a:extLst>
              </a:tr>
            </a:tbl>
          </a:graphicData>
        </a:graphic>
      </p:graphicFrame>
      <p:grpSp>
        <p:nvGrpSpPr>
          <p:cNvPr id="4" name="Group 3"/>
          <p:cNvGrpSpPr/>
          <p:nvPr/>
        </p:nvGrpSpPr>
        <p:grpSpPr>
          <a:xfrm>
            <a:off x="10867292" y="59639"/>
            <a:ext cx="1324708" cy="783460"/>
            <a:chOff x="10575929" y="120449"/>
            <a:chExt cx="1616072" cy="1793298"/>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6" name="TextBox 5"/>
            <p:cNvSpPr txBox="1"/>
            <p:nvPr/>
          </p:nvSpPr>
          <p:spPr>
            <a:xfrm>
              <a:off x="10575929" y="1138824"/>
              <a:ext cx="1616072" cy="774923"/>
            </a:xfrm>
            <a:prstGeom prst="rect">
              <a:avLst/>
            </a:prstGeom>
            <a:noFill/>
          </p:spPr>
          <p:txBody>
            <a:bodyPr wrap="square" lIns="91426" tIns="45718" rIns="91426" bIns="45718" rtlCol="1">
              <a:spAutoFit/>
            </a:bodyPr>
            <a:lstStyle/>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8" name="Rounded Rectangle 7"/>
          <p:cNvSpPr/>
          <p:nvPr/>
        </p:nvSpPr>
        <p:spPr>
          <a:xfrm>
            <a:off x="0" y="6326656"/>
            <a:ext cx="2533135" cy="457200"/>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a:p>
            <a:pPr algn="ctr" rtl="1">
              <a:defRPr/>
            </a:pPr>
            <a:endParaRPr lang="fa-IR" sz="1600" kern="0" dirty="0">
              <a:solidFill>
                <a:prstClr val="black"/>
              </a:solidFill>
              <a:cs typeface="B Titr" panose="00000700000000000000" pitchFamily="2" charset="-78"/>
            </a:endParaRPr>
          </a:p>
        </p:txBody>
      </p:sp>
    </p:spTree>
    <p:extLst>
      <p:ext uri="{BB962C8B-B14F-4D97-AF65-F5344CB8AC3E}">
        <p14:creationId xmlns:p14="http://schemas.microsoft.com/office/powerpoint/2010/main" val="1801528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634701" y="946969"/>
          <a:ext cx="11198711" cy="5398410"/>
        </p:xfrm>
        <a:graphic>
          <a:graphicData uri="http://schemas.openxmlformats.org/drawingml/2006/table">
            <a:tbl>
              <a:tblPr rtl="1" firstRow="1" bandRow="1">
                <a:tableStyleId>{5FD0F851-EC5A-4D38-B0AD-8093EC10F338}</a:tableStyleId>
              </a:tblPr>
              <a:tblGrid>
                <a:gridCol w="5831665">
                  <a:extLst>
                    <a:ext uri="{9D8B030D-6E8A-4147-A177-3AD203B41FA5}">
                      <a16:colId xmlns:a16="http://schemas.microsoft.com/office/drawing/2014/main" val="20000"/>
                    </a:ext>
                  </a:extLst>
                </a:gridCol>
                <a:gridCol w="5367046">
                  <a:extLst>
                    <a:ext uri="{9D8B030D-6E8A-4147-A177-3AD203B41FA5}">
                      <a16:colId xmlns:a16="http://schemas.microsoft.com/office/drawing/2014/main" val="20001"/>
                    </a:ext>
                  </a:extLst>
                </a:gridCol>
              </a:tblGrid>
              <a:tr h="445285">
                <a:tc>
                  <a:txBody>
                    <a:bodyPr/>
                    <a:lstStyle/>
                    <a:p>
                      <a:pPr algn="ctr" rtl="1"/>
                      <a:r>
                        <a:rPr lang="fa-IR" dirty="0">
                          <a:cs typeface="B Titr" panose="00000700000000000000" pitchFamily="2" charset="-78"/>
                        </a:rPr>
                        <a:t>چالش ها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6">
                        <a:lumMod val="60000"/>
                        <a:lumOff val="40000"/>
                      </a:schemeClr>
                    </a:solidFill>
                  </a:tcPr>
                </a:tc>
                <a:tc>
                  <a:txBody>
                    <a:bodyPr/>
                    <a:lstStyle/>
                    <a:p>
                      <a:pPr algn="ctr" rtl="1"/>
                      <a:r>
                        <a:rPr lang="fa-IR" dirty="0">
                          <a:cs typeface="B Titr" panose="00000700000000000000" pitchFamily="2" charset="-78"/>
                        </a:rPr>
                        <a:t>راهکارها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3">
                        <a:lumMod val="60000"/>
                        <a:lumOff val="40000"/>
                      </a:schemeClr>
                    </a:solidFill>
                  </a:tcPr>
                </a:tc>
                <a:extLst>
                  <a:ext uri="{0D108BD9-81ED-4DB2-BD59-A6C34878D82A}">
                    <a16:rowId xmlns:a16="http://schemas.microsoft.com/office/drawing/2014/main" val="10000"/>
                  </a:ext>
                </a:extLst>
              </a:tr>
              <a:tr h="406923">
                <a:tc>
                  <a:txBody>
                    <a:bodyPr/>
                    <a:lstStyle/>
                    <a:p>
                      <a:pPr algn="r" rtl="1"/>
                      <a:r>
                        <a:rPr lang="ar-SA" sz="1600" b="1" kern="1200" baseline="0" dirty="0" smtClean="0">
                          <a:solidFill>
                            <a:schemeClr val="tx1"/>
                          </a:solidFill>
                          <a:latin typeface="+mn-lt"/>
                          <a:ea typeface="+mn-ea"/>
                          <a:cs typeface="B Nazanin" panose="00000400000000000000" pitchFamily="2" charset="-78"/>
                        </a:rPr>
                        <a:t>بروز خشکسالی شدید</a:t>
                      </a:r>
                      <a:endParaRPr lang="fa-IR" sz="1600" b="1" kern="1200" baseline="0" dirty="0">
                        <a:solidFill>
                          <a:schemeClr val="tx1"/>
                        </a:solidFill>
                        <a:latin typeface="+mn-lt"/>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lang="ar-SA" sz="1600" b="1" kern="1200" baseline="0" dirty="0" smtClean="0">
                          <a:solidFill>
                            <a:schemeClr val="tx1"/>
                          </a:solidFill>
                          <a:latin typeface="+mn-lt"/>
                          <a:ea typeface="+mn-ea"/>
                          <a:cs typeface="B Nazanin" panose="00000400000000000000" pitchFamily="2" charset="-78"/>
                        </a:rPr>
                        <a:t>اجرای طرح جهش تولید در دیمزارها </a:t>
                      </a:r>
                      <a:endParaRPr lang="en-US" sz="1600" b="1" kern="1200" baseline="0" noProof="0" dirty="0">
                        <a:solidFill>
                          <a:schemeClr val="tx1"/>
                        </a:solidFill>
                        <a:latin typeface="+mn-lt"/>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1"/>
                  </a:ext>
                </a:extLst>
              </a:tr>
              <a:tr h="524154">
                <a:tc>
                  <a:txBody>
                    <a:bodyPr/>
                    <a:lstStyle/>
                    <a:p>
                      <a:pPr algn="r" rtl="1"/>
                      <a:r>
                        <a:rPr lang="fa-IR" sz="1600" b="1" dirty="0" smtClean="0">
                          <a:solidFill>
                            <a:schemeClr val="tx1"/>
                          </a:solidFill>
                          <a:cs typeface="B Nazanin" panose="00000400000000000000" pitchFamily="2" charset="-78"/>
                        </a:rPr>
                        <a:t>پائین</a:t>
                      </a:r>
                      <a:r>
                        <a:rPr lang="fa-IR" sz="1600" b="1" baseline="0" dirty="0" smtClean="0">
                          <a:solidFill>
                            <a:schemeClr val="tx1"/>
                          </a:solidFill>
                          <a:cs typeface="B Nazanin" panose="00000400000000000000" pitchFamily="2" charset="-78"/>
                        </a:rPr>
                        <a:t> بودن درجه مکانیزاسیون در مزارع</a:t>
                      </a:r>
                      <a:endParaRPr lang="fa-IR"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افزایش ورود ادوات و ماشین آلات به مزارع</a:t>
                      </a: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2"/>
                  </a:ext>
                </a:extLst>
              </a:tr>
              <a:tr h="437220">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B Nazanin" panose="00000400000000000000" pitchFamily="2" charset="-78"/>
                        </a:rPr>
                        <a:t>کمبود بذور اصلاح شده</a:t>
                      </a: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حمایت از شرکت های دانش بنیان</a:t>
                      </a: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3"/>
                  </a:ext>
                </a:extLst>
              </a:tr>
              <a:tr h="588922">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B Nazanin" panose="00000400000000000000" pitchFamily="2" charset="-78"/>
                        </a:rPr>
                        <a:t>بالا بودن هزینه تولید</a:t>
                      </a: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تجهیز مزارع به سیستم های آبیاری تحت فشار و افزایش ضریب مکانیزاسیون در مزارع و حمایت بیشتر از بخش کشاورزی و اعطای تسهیلات کم بهره بانکی</a:t>
                      </a: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4"/>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B Nazanin" panose="00000400000000000000" pitchFamily="2" charset="-78"/>
                        </a:rPr>
                        <a:t>پائین بودن قیمت خرید تضمینی محصولات زراعی مورد حمایت</a:t>
                      </a:r>
                      <a:endParaRPr kumimoji="0" lang="en-US"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B Nazanin" panose="00000400000000000000" pitchFamily="2" charset="-78"/>
                        </a:rPr>
                        <a:t>تعیین نرخ واقعی قیمت محصولات و رقابتی کردن خرید کیفی محصولات </a:t>
                      </a: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5"/>
                  </a:ext>
                </a:extLst>
              </a:tr>
              <a:tr h="653337">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B Nazanin" panose="00000400000000000000" pitchFamily="2" charset="-78"/>
                        </a:rPr>
                        <a:t>فقدان کودهای فسفاته 46درصد و عدم استقبال کشاورزان از کودهای فسفاته 13درصد موجود</a:t>
                      </a: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B Nazanin" panose="00000400000000000000" pitchFamily="2" charset="-78"/>
                        </a:rPr>
                        <a:t>تهیه کودهای فسفاته 46درصد مورد نیاز کشاورزی</a:t>
                      </a: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6"/>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lang="fa-IR" sz="1600" b="1" dirty="0" smtClean="0">
                          <a:solidFill>
                            <a:schemeClr val="tx1"/>
                          </a:solidFill>
                          <a:cs typeface="B Nazanin" panose="00000400000000000000" pitchFamily="2" charset="-78"/>
                        </a:rPr>
                        <a:t>تعدد</a:t>
                      </a:r>
                      <a:r>
                        <a:rPr lang="fa-IR" sz="1600" b="1" baseline="0" dirty="0" smtClean="0">
                          <a:solidFill>
                            <a:schemeClr val="tx1"/>
                          </a:solidFill>
                          <a:cs typeface="B Nazanin" panose="00000400000000000000" pitchFamily="2" charset="-78"/>
                        </a:rPr>
                        <a:t> سامانه های ثبت اطلاعات پهنه، سیلو، حمل و نقل، کنترل پایش کود و...</a:t>
                      </a: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lang="fa-IR" sz="1600" b="1" dirty="0" smtClean="0">
                          <a:solidFill>
                            <a:schemeClr val="tx1"/>
                          </a:solidFill>
                          <a:cs typeface="B Nazanin" panose="00000400000000000000" pitchFamily="2" charset="-78"/>
                        </a:rPr>
                        <a:t>تجمیع تمامی سامانه ها در یک</a:t>
                      </a:r>
                      <a:r>
                        <a:rPr lang="fa-IR" sz="1600" b="1" baseline="0" dirty="0" smtClean="0">
                          <a:solidFill>
                            <a:schemeClr val="tx1"/>
                          </a:solidFill>
                          <a:cs typeface="B Nazanin" panose="00000400000000000000" pitchFamily="2" charset="-78"/>
                        </a:rPr>
                        <a:t> سامانه واحد</a:t>
                      </a: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7"/>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lang="fa-IR" sz="1600" b="1" dirty="0" smtClean="0">
                          <a:solidFill>
                            <a:schemeClr val="tx1"/>
                          </a:solidFill>
                          <a:cs typeface="B Nazanin" panose="00000400000000000000" pitchFamily="2" charset="-78"/>
                        </a:rPr>
                        <a:t>بالا بودن نرخ نهاده ها</a:t>
                      </a:r>
                      <a:r>
                        <a:rPr lang="fa-IR" sz="1600" b="1" baseline="0" dirty="0" smtClean="0">
                          <a:solidFill>
                            <a:schemeClr val="tx1"/>
                          </a:solidFill>
                          <a:cs typeface="B Nazanin" panose="00000400000000000000" pitchFamily="2" charset="-78"/>
                        </a:rPr>
                        <a:t> مانند کودها و سموم کشاورزی و...</a:t>
                      </a: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lang="fa-IR" sz="1600" b="1" dirty="0" smtClean="0">
                          <a:solidFill>
                            <a:schemeClr val="tx1"/>
                          </a:solidFill>
                          <a:cs typeface="B Nazanin" panose="00000400000000000000" pitchFamily="2" charset="-78"/>
                        </a:rPr>
                        <a:t>افزایش</a:t>
                      </a:r>
                      <a:r>
                        <a:rPr lang="fa-IR" sz="1600" b="1" baseline="0" dirty="0" smtClean="0">
                          <a:solidFill>
                            <a:schemeClr val="tx1"/>
                          </a:solidFill>
                          <a:cs typeface="B Nazanin" panose="00000400000000000000" pitchFamily="2" charset="-78"/>
                        </a:rPr>
                        <a:t> یارانه کودهای شیمیایی و سموم دفع آفات نباتی و...</a:t>
                      </a: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8"/>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lang="fa-IR" sz="1600" b="1" dirty="0" smtClean="0">
                          <a:solidFill>
                            <a:schemeClr val="tx1"/>
                          </a:solidFill>
                          <a:cs typeface="B Nazanin" panose="00000400000000000000" pitchFamily="2" charset="-78"/>
                        </a:rPr>
                        <a:t>عدم ثبات قیمت محصولات کشاورزی</a:t>
                      </a: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lang="fa-IR" sz="1600" b="1" smtClean="0">
                          <a:solidFill>
                            <a:schemeClr val="tx1"/>
                          </a:solidFill>
                          <a:cs typeface="B Nazanin" panose="00000400000000000000" pitchFamily="2" charset="-78"/>
                        </a:rPr>
                        <a:t>فعال شدن سازمان تعاون روستایی و خرید محصولات با قیمت واقعی </a:t>
                      </a: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9"/>
                  </a:ext>
                </a:extLst>
              </a:tr>
            </a:tbl>
          </a:graphicData>
        </a:graphic>
      </p:graphicFrame>
      <p:grpSp>
        <p:nvGrpSpPr>
          <p:cNvPr id="4" name="Group 3"/>
          <p:cNvGrpSpPr/>
          <p:nvPr/>
        </p:nvGrpSpPr>
        <p:grpSpPr>
          <a:xfrm>
            <a:off x="11059296" y="59639"/>
            <a:ext cx="1132703" cy="783460"/>
            <a:chOff x="10575929" y="120449"/>
            <a:chExt cx="1616072" cy="1793298"/>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6" name="TextBox 5"/>
            <p:cNvSpPr txBox="1"/>
            <p:nvPr/>
          </p:nvSpPr>
          <p:spPr>
            <a:xfrm>
              <a:off x="10575929" y="1138824"/>
              <a:ext cx="1616072" cy="774923"/>
            </a:xfrm>
            <a:prstGeom prst="rect">
              <a:avLst/>
            </a:prstGeom>
            <a:noFill/>
          </p:spPr>
          <p:txBody>
            <a:bodyPr wrap="square" lIns="91426" tIns="45718" rIns="91426" bIns="45718" rtlCol="1">
              <a:spAutoFit/>
            </a:bodyPr>
            <a:lstStyle/>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8" name="Rounded Rectangle 7"/>
          <p:cNvSpPr/>
          <p:nvPr/>
        </p:nvSpPr>
        <p:spPr>
          <a:xfrm>
            <a:off x="86499" y="6421752"/>
            <a:ext cx="2594918" cy="397261"/>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a:p>
            <a:pPr algn="ctr" rtl="1">
              <a:defRPr/>
            </a:pPr>
            <a:endParaRPr lang="fa-IR" sz="1600" kern="0" dirty="0">
              <a:solidFill>
                <a:prstClr val="black"/>
              </a:solidFill>
              <a:cs typeface="B Titr" panose="00000700000000000000" pitchFamily="2" charset="-78"/>
            </a:endParaRPr>
          </a:p>
        </p:txBody>
      </p:sp>
      <p:sp>
        <p:nvSpPr>
          <p:cNvPr id="9" name="Rounded Rectangle 8"/>
          <p:cNvSpPr/>
          <p:nvPr/>
        </p:nvSpPr>
        <p:spPr>
          <a:xfrm>
            <a:off x="1050323" y="165658"/>
            <a:ext cx="9910119" cy="660400"/>
          </a:xfrm>
          <a:prstGeom prst="roundRect">
            <a:avLst/>
          </a:prstGeom>
          <a:solidFill>
            <a:schemeClr val="accent6">
              <a:lumMod val="60000"/>
              <a:lumOff val="4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06" tIns="60853" rIns="121706" bIns="60853" rtlCol="1" anchor="ctr"/>
          <a:lstStyle/>
          <a:p>
            <a:pPr algn="ctr" defTabSz="1218870" rtl="1">
              <a:defRPr/>
            </a:pPr>
            <a:r>
              <a:rPr lang="fa-IR" sz="2800" kern="0" dirty="0">
                <a:solidFill>
                  <a:sysClr val="windowText" lastClr="000000"/>
                </a:solidFill>
                <a:latin typeface="Calibri"/>
                <a:cs typeface="B Titr" panose="00000700000000000000" pitchFamily="2" charset="-78"/>
              </a:rPr>
              <a:t>چالش ها و راهکارها</a:t>
            </a:r>
          </a:p>
        </p:txBody>
      </p:sp>
    </p:spTree>
    <p:extLst>
      <p:ext uri="{BB962C8B-B14F-4D97-AF65-F5344CB8AC3E}">
        <p14:creationId xmlns:p14="http://schemas.microsoft.com/office/powerpoint/2010/main" val="37973255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386779733"/>
              </p:ext>
            </p:extLst>
          </p:nvPr>
        </p:nvGraphicFramePr>
        <p:xfrm>
          <a:off x="634701" y="946969"/>
          <a:ext cx="11198711" cy="5829667"/>
        </p:xfrm>
        <a:graphic>
          <a:graphicData uri="http://schemas.openxmlformats.org/drawingml/2006/table">
            <a:tbl>
              <a:tblPr rtl="1" firstRow="1" bandRow="1">
                <a:tableStyleId>{5FD0F851-EC5A-4D38-B0AD-8093EC10F338}</a:tableStyleId>
              </a:tblPr>
              <a:tblGrid>
                <a:gridCol w="5831665">
                  <a:extLst>
                    <a:ext uri="{9D8B030D-6E8A-4147-A177-3AD203B41FA5}">
                      <a16:colId xmlns:a16="http://schemas.microsoft.com/office/drawing/2014/main" val="20000"/>
                    </a:ext>
                  </a:extLst>
                </a:gridCol>
                <a:gridCol w="5367046">
                  <a:extLst>
                    <a:ext uri="{9D8B030D-6E8A-4147-A177-3AD203B41FA5}">
                      <a16:colId xmlns:a16="http://schemas.microsoft.com/office/drawing/2014/main" val="20001"/>
                    </a:ext>
                  </a:extLst>
                </a:gridCol>
              </a:tblGrid>
              <a:tr h="445285">
                <a:tc>
                  <a:txBody>
                    <a:bodyPr/>
                    <a:lstStyle/>
                    <a:p>
                      <a:pPr algn="ctr" rtl="1"/>
                      <a:r>
                        <a:rPr lang="fa-IR" dirty="0">
                          <a:cs typeface="B Titr" panose="00000700000000000000" pitchFamily="2" charset="-78"/>
                        </a:rPr>
                        <a:t>چالش ها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6">
                        <a:lumMod val="60000"/>
                        <a:lumOff val="40000"/>
                      </a:schemeClr>
                    </a:solidFill>
                  </a:tcPr>
                </a:tc>
                <a:tc>
                  <a:txBody>
                    <a:bodyPr/>
                    <a:lstStyle/>
                    <a:p>
                      <a:pPr algn="ctr" rtl="1"/>
                      <a:r>
                        <a:rPr lang="fa-IR" dirty="0">
                          <a:cs typeface="B Titr" panose="00000700000000000000" pitchFamily="2" charset="-78"/>
                        </a:rPr>
                        <a:t>راهکارها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3">
                        <a:lumMod val="60000"/>
                        <a:lumOff val="40000"/>
                      </a:schemeClr>
                    </a:solidFill>
                  </a:tcPr>
                </a:tc>
                <a:extLst>
                  <a:ext uri="{0D108BD9-81ED-4DB2-BD59-A6C34878D82A}">
                    <a16:rowId xmlns:a16="http://schemas.microsoft.com/office/drawing/2014/main" val="10000"/>
                  </a:ext>
                </a:extLst>
              </a:tr>
              <a:tr h="406923">
                <a:tc>
                  <a:txBody>
                    <a:bodyPr/>
                    <a:lstStyle/>
                    <a:p>
                      <a:pPr algn="r" rtl="1"/>
                      <a:r>
                        <a:rPr lang="fa-IR" sz="1600" b="1" dirty="0" smtClean="0">
                          <a:solidFill>
                            <a:schemeClr val="tx1"/>
                          </a:solidFill>
                          <a:cs typeface="B Nazanin" panose="00000400000000000000" pitchFamily="2" charset="-78"/>
                        </a:rPr>
                        <a:t>پراکنده و خرد بودن باغات</a:t>
                      </a:r>
                      <a:endParaRPr lang="fa-IR"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یکپارچه سازی اراضی  در قالب شرکت های سهامی</a:t>
                      </a: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1"/>
                  </a:ext>
                </a:extLst>
              </a:tr>
              <a:tr h="524154">
                <a:tc>
                  <a:txBody>
                    <a:bodyPr/>
                    <a:lstStyle/>
                    <a:p>
                      <a:pPr algn="r" rtl="1"/>
                      <a:r>
                        <a:rPr lang="fa-IR" sz="1600" b="1" dirty="0" smtClean="0">
                          <a:solidFill>
                            <a:schemeClr val="tx1"/>
                          </a:solidFill>
                          <a:cs typeface="B Nazanin" panose="00000400000000000000" pitchFamily="2" charset="-78"/>
                        </a:rPr>
                        <a:t>عدم پوشش مناسب بیمه باغات بدلیل عملکرد نامناسب بیمه</a:t>
                      </a:r>
                      <a:endParaRPr lang="fa-IR"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رفع مشکلات صندوق بیمه کشاورزی جهت استقبال باغداران از بیمه</a:t>
                      </a: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2"/>
                  </a:ext>
                </a:extLst>
              </a:tr>
              <a:tr h="437220">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B Nazanin" panose="00000400000000000000" pitchFamily="2" charset="-78"/>
                        </a:rPr>
                        <a:t>مجهز نبودن بخشی از باغات به سیستم آبیاری تحت فشار</a:t>
                      </a: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اصلاح دستورالعمل های پرداخت اعتبارات آبیاری تحت فشار به باغات خرد و مکانیزه</a:t>
                      </a: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3"/>
                  </a:ext>
                </a:extLst>
              </a:tr>
              <a:tr h="588922">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B Nazanin" panose="00000400000000000000" pitchFamily="2" charset="-78"/>
                        </a:rPr>
                        <a:t>روند کند اصلاح ارقام درختان میوه</a:t>
                      </a: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تسریع در فرایند اصلاح ارقام درختان میوه و جایگزینی نهال اصلاح شده با نهال های پایه بذری</a:t>
                      </a: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4"/>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B Nazanin" panose="00000400000000000000" pitchFamily="2" charset="-78"/>
                        </a:rPr>
                        <a:t>پایین بودن ضریب مکانیزاسیون در باغات</a:t>
                      </a:r>
                      <a:endParaRPr kumimoji="0" lang="en-US"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B Nazanin" panose="00000400000000000000" pitchFamily="2" charset="-78"/>
                        </a:rPr>
                        <a:t>افزایش اعتبارات مکانیزاسیون جهت خرید ادوات باغی  و پرداخت اعتبارات فنی اعتبار ی به منظور تغییر باغات قدیمی انگور به سیستم داربستی</a:t>
                      </a: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5"/>
                  </a:ext>
                </a:extLst>
              </a:tr>
              <a:tr h="653337">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B Nazanin" panose="00000400000000000000" pitchFamily="2" charset="-78"/>
                        </a:rPr>
                        <a:t>وارداتی بودن حجم بالایی از بذور گلخانه ای</a:t>
                      </a: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ورود تحقیقات و بخش خصوصی به عرصه تولید بذور اصلاح شده محصولات گلخانه ای</a:t>
                      </a:r>
                      <a:endParaRPr kumimoji="0" lang="en-US"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6"/>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lang="fa-IR" sz="1600" b="1" dirty="0" smtClean="0">
                          <a:solidFill>
                            <a:schemeClr val="tx1"/>
                          </a:solidFill>
                          <a:cs typeface="B Nazanin" panose="00000400000000000000" pitchFamily="2" charset="-78"/>
                        </a:rPr>
                        <a:t>کمبود تسهیلات بانکی و کمک های فنی اعتباری</a:t>
                      </a:r>
                      <a:r>
                        <a:rPr lang="fa-IR" sz="1600" b="1" baseline="0" dirty="0" smtClean="0">
                          <a:solidFill>
                            <a:schemeClr val="tx1"/>
                          </a:solidFill>
                          <a:cs typeface="B Nazanin" panose="00000400000000000000" pitchFamily="2" charset="-78"/>
                        </a:rPr>
                        <a:t> </a:t>
                      </a:r>
                      <a:r>
                        <a:rPr lang="fa-IR" sz="1600" b="1" dirty="0" smtClean="0">
                          <a:solidFill>
                            <a:schemeClr val="tx1"/>
                          </a:solidFill>
                          <a:cs typeface="B Nazanin" panose="00000400000000000000" pitchFamily="2" charset="-78"/>
                        </a:rPr>
                        <a:t>در حوزه گلخانه و گیاهان دارویی</a:t>
                      </a: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ابلاغ به موقع و به اندازه تسهیلات گلخانه ای جهت احداث اصلاح و جایگزینی باغات</a:t>
                      </a:r>
                      <a:endParaRPr kumimoji="0" lang="en-US"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7"/>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8"/>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9"/>
                  </a:ext>
                </a:extLst>
              </a:tr>
            </a:tbl>
          </a:graphicData>
        </a:graphic>
      </p:graphicFrame>
      <p:grpSp>
        <p:nvGrpSpPr>
          <p:cNvPr id="4" name="Group 3"/>
          <p:cNvGrpSpPr/>
          <p:nvPr/>
        </p:nvGrpSpPr>
        <p:grpSpPr>
          <a:xfrm>
            <a:off x="11059296" y="59639"/>
            <a:ext cx="1132703" cy="783460"/>
            <a:chOff x="10575929" y="120449"/>
            <a:chExt cx="1616072" cy="1793298"/>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6" name="TextBox 5"/>
            <p:cNvSpPr txBox="1"/>
            <p:nvPr/>
          </p:nvSpPr>
          <p:spPr>
            <a:xfrm>
              <a:off x="10575929" y="1138824"/>
              <a:ext cx="1616072" cy="774923"/>
            </a:xfrm>
            <a:prstGeom prst="rect">
              <a:avLst/>
            </a:prstGeom>
            <a:noFill/>
          </p:spPr>
          <p:txBody>
            <a:bodyPr wrap="square" lIns="91426" tIns="45718" rIns="91426" bIns="45718" rtlCol="1">
              <a:spAutoFit/>
            </a:bodyPr>
            <a:lstStyle/>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8" name="Rounded Rectangle 7"/>
          <p:cNvSpPr/>
          <p:nvPr/>
        </p:nvSpPr>
        <p:spPr>
          <a:xfrm>
            <a:off x="86499" y="6421752"/>
            <a:ext cx="2594918" cy="397261"/>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a:p>
            <a:pPr algn="ctr" rtl="1">
              <a:defRPr/>
            </a:pPr>
            <a:endParaRPr lang="fa-IR" sz="1600" kern="0" dirty="0">
              <a:solidFill>
                <a:prstClr val="black"/>
              </a:solidFill>
              <a:cs typeface="B Titr" panose="00000700000000000000" pitchFamily="2" charset="-78"/>
            </a:endParaRPr>
          </a:p>
        </p:txBody>
      </p:sp>
      <p:sp>
        <p:nvSpPr>
          <p:cNvPr id="9" name="Rounded Rectangle 8"/>
          <p:cNvSpPr/>
          <p:nvPr/>
        </p:nvSpPr>
        <p:spPr>
          <a:xfrm>
            <a:off x="1050323" y="165658"/>
            <a:ext cx="9910119" cy="660400"/>
          </a:xfrm>
          <a:prstGeom prst="roundRect">
            <a:avLst/>
          </a:prstGeom>
          <a:solidFill>
            <a:schemeClr val="accent6">
              <a:lumMod val="60000"/>
              <a:lumOff val="4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06" tIns="60853" rIns="121706" bIns="60853" rtlCol="1" anchor="ctr"/>
          <a:lstStyle/>
          <a:p>
            <a:pPr algn="ctr" defTabSz="1218870" rtl="1">
              <a:defRPr/>
            </a:pPr>
            <a:r>
              <a:rPr lang="fa-IR" sz="2800" kern="0" dirty="0">
                <a:solidFill>
                  <a:sysClr val="windowText" lastClr="000000"/>
                </a:solidFill>
                <a:latin typeface="Calibri"/>
                <a:cs typeface="B Titr" panose="00000700000000000000" pitchFamily="2" charset="-78"/>
              </a:rPr>
              <a:t>چالش ها و راهکارها</a:t>
            </a:r>
          </a:p>
        </p:txBody>
      </p:sp>
    </p:spTree>
    <p:extLst>
      <p:ext uri="{BB962C8B-B14F-4D97-AF65-F5344CB8AC3E}">
        <p14:creationId xmlns:p14="http://schemas.microsoft.com/office/powerpoint/2010/main" val="1678119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634701" y="946969"/>
          <a:ext cx="11198711" cy="6545287"/>
        </p:xfrm>
        <a:graphic>
          <a:graphicData uri="http://schemas.openxmlformats.org/drawingml/2006/table">
            <a:tbl>
              <a:tblPr rtl="1" firstRow="1" bandRow="1">
                <a:tableStyleId>{5FD0F851-EC5A-4D38-B0AD-8093EC10F338}</a:tableStyleId>
              </a:tblPr>
              <a:tblGrid>
                <a:gridCol w="5831665">
                  <a:extLst>
                    <a:ext uri="{9D8B030D-6E8A-4147-A177-3AD203B41FA5}">
                      <a16:colId xmlns:a16="http://schemas.microsoft.com/office/drawing/2014/main" val="20000"/>
                    </a:ext>
                  </a:extLst>
                </a:gridCol>
                <a:gridCol w="5367046">
                  <a:extLst>
                    <a:ext uri="{9D8B030D-6E8A-4147-A177-3AD203B41FA5}">
                      <a16:colId xmlns:a16="http://schemas.microsoft.com/office/drawing/2014/main" val="20001"/>
                    </a:ext>
                  </a:extLst>
                </a:gridCol>
              </a:tblGrid>
              <a:tr h="445285">
                <a:tc>
                  <a:txBody>
                    <a:bodyPr/>
                    <a:lstStyle/>
                    <a:p>
                      <a:pPr algn="ctr" rtl="1"/>
                      <a:r>
                        <a:rPr lang="fa-IR" dirty="0">
                          <a:cs typeface="B Titr" panose="00000700000000000000" pitchFamily="2" charset="-78"/>
                        </a:rPr>
                        <a:t>چالش ها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6">
                        <a:lumMod val="60000"/>
                        <a:lumOff val="40000"/>
                      </a:schemeClr>
                    </a:solidFill>
                  </a:tcPr>
                </a:tc>
                <a:tc>
                  <a:txBody>
                    <a:bodyPr/>
                    <a:lstStyle/>
                    <a:p>
                      <a:pPr algn="ctr" rtl="1"/>
                      <a:r>
                        <a:rPr lang="fa-IR" dirty="0">
                          <a:cs typeface="B Titr" panose="00000700000000000000" pitchFamily="2" charset="-78"/>
                        </a:rPr>
                        <a:t>راهکارها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3">
                        <a:lumMod val="60000"/>
                        <a:lumOff val="40000"/>
                      </a:schemeClr>
                    </a:solidFill>
                  </a:tcPr>
                </a:tc>
                <a:extLst>
                  <a:ext uri="{0D108BD9-81ED-4DB2-BD59-A6C34878D82A}">
                    <a16:rowId xmlns:a16="http://schemas.microsoft.com/office/drawing/2014/main" val="10000"/>
                  </a:ext>
                </a:extLst>
              </a:tr>
              <a:tr h="406923">
                <a:tc>
                  <a:txBody>
                    <a:bodyPr/>
                    <a:lstStyle/>
                    <a:p>
                      <a:pPr algn="r" rtl="1"/>
                      <a:r>
                        <a:rPr lang="fa-IR" sz="1600" b="1" dirty="0" smtClean="0">
                          <a:solidFill>
                            <a:schemeClr val="tx1"/>
                          </a:solidFill>
                          <a:cs typeface="B Nazanin" panose="00000400000000000000" pitchFamily="2" charset="-78"/>
                        </a:rPr>
                        <a:t>عدم تمکین شورای</a:t>
                      </a:r>
                      <a:r>
                        <a:rPr lang="fa-IR" sz="1600" b="1" baseline="0" dirty="0" smtClean="0">
                          <a:solidFill>
                            <a:schemeClr val="tx1"/>
                          </a:solidFill>
                          <a:cs typeface="B Nazanin" panose="00000400000000000000" pitchFamily="2" charset="-78"/>
                        </a:rPr>
                        <a:t> نظام دامپزشکی استان مرکزی از قوانین صدور مجوزهای کسب و کار در حوزه استعلام ها و طولانی شدن مدت صدور پروانه بهداشتی </a:t>
                      </a:r>
                      <a:endParaRPr lang="fa-IR"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نظارت اداره کل دامپزشکی استان مرکزی به استناد ماده 37 از دستورالعمل اجرایی ماده 5 قانون نظام جامع دامپروری</a:t>
                      </a: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1"/>
                  </a:ext>
                </a:extLst>
              </a:tr>
              <a:tr h="749520">
                <a:tc>
                  <a:txBody>
                    <a:bodyPr/>
                    <a:lstStyle/>
                    <a:p>
                      <a:pPr algn="r" rtl="1"/>
                      <a:r>
                        <a:rPr lang="fa-IR" sz="1600" b="1" dirty="0" smtClean="0">
                          <a:solidFill>
                            <a:schemeClr val="tx1"/>
                          </a:solidFill>
                          <a:cs typeface="B Nazanin" panose="00000400000000000000" pitchFamily="2" charset="-78"/>
                        </a:rPr>
                        <a:t>ابلاغ اعتبار تملکی توسط سازما</a:t>
                      </a:r>
                      <a:r>
                        <a:rPr lang="fa-IR" sz="1600" b="1" baseline="0" dirty="0" smtClean="0">
                          <a:solidFill>
                            <a:schemeClr val="tx1"/>
                          </a:solidFill>
                          <a:cs typeface="B Nazanin" panose="00000400000000000000" pitchFamily="2" charset="-78"/>
                        </a:rPr>
                        <a:t> مدیریت و برنامه ریزی استان مرکزی بدون اخذ برنامه ها </a:t>
                      </a:r>
                      <a:endParaRPr lang="fa-IR"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ارسال برنامه های تکلیفی به سازمان مدیریت و برنامه ریزی استان و پیش بینی اعتبار براساس این برنامه ها </a:t>
                      </a: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2"/>
                  </a:ext>
                </a:extLst>
              </a:tr>
              <a:tr h="437220">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B Nazanin" panose="00000400000000000000" pitchFamily="2" charset="-78"/>
                        </a:rPr>
                        <a:t>عدم پیش بینی  اعتبار مورد نیاز جهت انجام پروژه ها طرحهای مستمر شیلاتی</a:t>
                      </a: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ارسال برنامه های تکلیفی به سازمان مدیریت و برنامه ریزی استان و پیش بینی اعتبار براساس این برنامه ها </a:t>
                      </a:r>
                      <a:endParaRPr kumimoji="0" lang="en-US"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3"/>
                  </a:ext>
                </a:extLst>
              </a:tr>
              <a:tr h="588922">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B Nazanin" panose="00000400000000000000" pitchFamily="2" charset="-78"/>
                        </a:rPr>
                        <a:t>عدم تخصیص مناسب برای اعتبارات تملکی پروژه های مستمر و سایر طرحهای تملکی </a:t>
                      </a: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تخصیص بر اساس الویتهای و برنامه های تکلیفی صورت گیرد</a:t>
                      </a: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4"/>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B Nazanin" panose="00000400000000000000" pitchFamily="2" charset="-78"/>
                        </a:rPr>
                        <a:t>دستورالعملهای مخل توسعه آبزی پروری ابلاغی از طرف سازمان دامپزشکی کل کشور در حوزه صدور پروانه های بهداشتی </a:t>
                      </a:r>
                      <a:endParaRPr kumimoji="0" lang="en-US"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B Nazanin" panose="00000400000000000000" pitchFamily="2" charset="-78"/>
                        </a:rPr>
                        <a:t>طرح موضوعات در مرکزی مطالعات و پایش مجوزهای کسب و کار کشور و اصلاح دستورالعمل ها در راستای تسهیل صدور مجوزهای کسب و کار  بخش آبزی پروری</a:t>
                      </a: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5"/>
                  </a:ext>
                </a:extLst>
              </a:tr>
              <a:tr h="653337">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B Nazanin" panose="00000400000000000000" pitchFamily="2" charset="-78"/>
                        </a:rPr>
                        <a:t>عدم ابلاغ تسهیلات بانکی مورد نیاز </a:t>
                      </a: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6"/>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lang="fa-IR" sz="1600" b="1" dirty="0" smtClean="0">
                          <a:solidFill>
                            <a:schemeClr val="tx1"/>
                          </a:solidFill>
                          <a:cs typeface="B Nazanin" panose="00000400000000000000" pitchFamily="2" charset="-78"/>
                        </a:rPr>
                        <a:t>عدم ابلاغ تخصیص اعتبارات سفر</a:t>
                      </a: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7"/>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lang="fa-IR" sz="1600" b="1" dirty="0" smtClean="0">
                          <a:solidFill>
                            <a:schemeClr val="tx1"/>
                          </a:solidFill>
                          <a:cs typeface="B Nazanin" panose="00000400000000000000" pitchFamily="2" charset="-78"/>
                        </a:rPr>
                        <a:t>بی توجهی وزارت جهاد کشاورزی به پروژه های بنیادی</a:t>
                      </a:r>
                      <a:r>
                        <a:rPr lang="fa-IR" sz="1600" b="1" baseline="0" dirty="0" smtClean="0">
                          <a:solidFill>
                            <a:schemeClr val="tx1"/>
                          </a:solidFill>
                          <a:cs typeface="B Nazanin" panose="00000400000000000000" pitchFamily="2" charset="-78"/>
                        </a:rPr>
                        <a:t> بخش شیلات در حوزه ایستگاه ملی تحقیقات ماهیان زینتی، پایانه صادراتی ماهیان زینتی و تکمیل زیر ساختهای شهرک ماهیان زینتی ( هرسه در شهرستان محلات)</a:t>
                      </a: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8"/>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lang="fa-IR" sz="1600" b="1" dirty="0" smtClean="0">
                          <a:solidFill>
                            <a:schemeClr val="tx1"/>
                          </a:solidFill>
                          <a:cs typeface="B Nazanin" panose="00000400000000000000" pitchFamily="2" charset="-78"/>
                        </a:rPr>
                        <a:t>قطعی</a:t>
                      </a:r>
                      <a:r>
                        <a:rPr lang="fa-IR" sz="1600" b="1" baseline="0" dirty="0" smtClean="0">
                          <a:solidFill>
                            <a:schemeClr val="tx1"/>
                          </a:solidFill>
                          <a:cs typeface="B Nazanin" panose="00000400000000000000" pitchFamily="2" charset="-78"/>
                        </a:rPr>
                        <a:t> های مکرر برق واحدهای آبزی پروری</a:t>
                      </a: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9"/>
                  </a:ext>
                </a:extLst>
              </a:tr>
            </a:tbl>
          </a:graphicData>
        </a:graphic>
      </p:graphicFrame>
      <p:grpSp>
        <p:nvGrpSpPr>
          <p:cNvPr id="4" name="Group 3"/>
          <p:cNvGrpSpPr/>
          <p:nvPr/>
        </p:nvGrpSpPr>
        <p:grpSpPr>
          <a:xfrm>
            <a:off x="11059296" y="59639"/>
            <a:ext cx="1132703" cy="783460"/>
            <a:chOff x="10575929" y="120449"/>
            <a:chExt cx="1616072" cy="1793298"/>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6" name="TextBox 5"/>
            <p:cNvSpPr txBox="1"/>
            <p:nvPr/>
          </p:nvSpPr>
          <p:spPr>
            <a:xfrm>
              <a:off x="10575929" y="1138824"/>
              <a:ext cx="1616072" cy="774923"/>
            </a:xfrm>
            <a:prstGeom prst="rect">
              <a:avLst/>
            </a:prstGeom>
            <a:noFill/>
          </p:spPr>
          <p:txBody>
            <a:bodyPr wrap="square" lIns="91426" tIns="45718" rIns="91426" bIns="45718" rtlCol="1">
              <a:spAutoFit/>
            </a:bodyPr>
            <a:lstStyle/>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8" name="Rounded Rectangle 7"/>
          <p:cNvSpPr/>
          <p:nvPr/>
        </p:nvSpPr>
        <p:spPr>
          <a:xfrm>
            <a:off x="86499" y="6421752"/>
            <a:ext cx="2594918" cy="397261"/>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a:p>
            <a:pPr algn="ctr" rtl="1">
              <a:defRPr/>
            </a:pPr>
            <a:endParaRPr lang="fa-IR" sz="1600" kern="0" dirty="0">
              <a:solidFill>
                <a:prstClr val="black"/>
              </a:solidFill>
              <a:cs typeface="B Titr" panose="00000700000000000000" pitchFamily="2" charset="-78"/>
            </a:endParaRPr>
          </a:p>
        </p:txBody>
      </p:sp>
      <p:sp>
        <p:nvSpPr>
          <p:cNvPr id="9" name="Rounded Rectangle 8"/>
          <p:cNvSpPr/>
          <p:nvPr/>
        </p:nvSpPr>
        <p:spPr>
          <a:xfrm>
            <a:off x="1050323" y="165658"/>
            <a:ext cx="9910119" cy="660400"/>
          </a:xfrm>
          <a:prstGeom prst="roundRect">
            <a:avLst/>
          </a:prstGeom>
          <a:solidFill>
            <a:schemeClr val="accent6">
              <a:lumMod val="60000"/>
              <a:lumOff val="4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06" tIns="60853" rIns="121706" bIns="60853" rtlCol="1" anchor="ctr"/>
          <a:lstStyle/>
          <a:p>
            <a:pPr algn="ctr" defTabSz="1218870" rtl="1">
              <a:defRPr/>
            </a:pPr>
            <a:r>
              <a:rPr lang="fa-IR" sz="2800" kern="0" dirty="0">
                <a:solidFill>
                  <a:sysClr val="windowText" lastClr="000000"/>
                </a:solidFill>
                <a:latin typeface="Calibri"/>
                <a:cs typeface="B Titr" panose="00000700000000000000" pitchFamily="2" charset="-78"/>
              </a:rPr>
              <a:t>چالش ها و راهکارها</a:t>
            </a:r>
          </a:p>
        </p:txBody>
      </p:sp>
    </p:spTree>
    <p:extLst>
      <p:ext uri="{BB962C8B-B14F-4D97-AF65-F5344CB8AC3E}">
        <p14:creationId xmlns:p14="http://schemas.microsoft.com/office/powerpoint/2010/main" val="22531594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634701" y="946969"/>
          <a:ext cx="11198711" cy="5164372"/>
        </p:xfrm>
        <a:graphic>
          <a:graphicData uri="http://schemas.openxmlformats.org/drawingml/2006/table">
            <a:tbl>
              <a:tblPr rtl="1" firstRow="1" bandRow="1">
                <a:tableStyleId>{5FD0F851-EC5A-4D38-B0AD-8093EC10F338}</a:tableStyleId>
              </a:tblPr>
              <a:tblGrid>
                <a:gridCol w="5831665">
                  <a:extLst>
                    <a:ext uri="{9D8B030D-6E8A-4147-A177-3AD203B41FA5}">
                      <a16:colId xmlns:a16="http://schemas.microsoft.com/office/drawing/2014/main" val="20000"/>
                    </a:ext>
                  </a:extLst>
                </a:gridCol>
                <a:gridCol w="5367046">
                  <a:extLst>
                    <a:ext uri="{9D8B030D-6E8A-4147-A177-3AD203B41FA5}">
                      <a16:colId xmlns:a16="http://schemas.microsoft.com/office/drawing/2014/main" val="20001"/>
                    </a:ext>
                  </a:extLst>
                </a:gridCol>
              </a:tblGrid>
              <a:tr h="445285">
                <a:tc>
                  <a:txBody>
                    <a:bodyPr/>
                    <a:lstStyle/>
                    <a:p>
                      <a:pPr algn="ctr" rtl="1"/>
                      <a:r>
                        <a:rPr lang="fa-IR" dirty="0">
                          <a:cs typeface="B Titr" panose="00000700000000000000" pitchFamily="2" charset="-78"/>
                        </a:rPr>
                        <a:t>چالش ها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6">
                        <a:lumMod val="60000"/>
                        <a:lumOff val="40000"/>
                      </a:schemeClr>
                    </a:solidFill>
                  </a:tcPr>
                </a:tc>
                <a:tc>
                  <a:txBody>
                    <a:bodyPr/>
                    <a:lstStyle/>
                    <a:p>
                      <a:pPr algn="ctr" rtl="1"/>
                      <a:r>
                        <a:rPr lang="fa-IR" dirty="0">
                          <a:cs typeface="B Titr" panose="00000700000000000000" pitchFamily="2" charset="-78"/>
                        </a:rPr>
                        <a:t>راهکارها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3">
                        <a:lumMod val="60000"/>
                        <a:lumOff val="40000"/>
                      </a:schemeClr>
                    </a:solidFill>
                  </a:tcPr>
                </a:tc>
                <a:extLst>
                  <a:ext uri="{0D108BD9-81ED-4DB2-BD59-A6C34878D82A}">
                    <a16:rowId xmlns:a16="http://schemas.microsoft.com/office/drawing/2014/main" val="10000"/>
                  </a:ext>
                </a:extLst>
              </a:tr>
              <a:tr h="406923">
                <a:tc>
                  <a:txBody>
                    <a:bodyPr/>
                    <a:lstStyle/>
                    <a:p>
                      <a:pPr algn="r" rtl="1"/>
                      <a:r>
                        <a:rPr lang="fa-IR" sz="1600" b="1" dirty="0" smtClean="0">
                          <a:solidFill>
                            <a:schemeClr val="tx1"/>
                          </a:solidFill>
                          <a:cs typeface="B Nazanin" panose="00000400000000000000" pitchFamily="2" charset="-78"/>
                        </a:rPr>
                        <a:t>عدم تخصیص اعتبارات کافی برای انجام </a:t>
                      </a:r>
                      <a:r>
                        <a:rPr lang="fa-IR" sz="1600" b="1" baseline="0" dirty="0" smtClean="0">
                          <a:solidFill>
                            <a:schemeClr val="tx1"/>
                          </a:solidFill>
                          <a:cs typeface="B Nazanin" panose="00000400000000000000" pitchFamily="2" charset="-78"/>
                        </a:rPr>
                        <a:t> طرحهای توسعه مکانیزاسیون در استان </a:t>
                      </a:r>
                      <a:endParaRPr lang="fa-IR"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1"/>
                  </a:ext>
                </a:extLst>
              </a:tr>
              <a:tr h="524154">
                <a:tc>
                  <a:txBody>
                    <a:bodyPr/>
                    <a:lstStyle/>
                    <a:p>
                      <a:pPr algn="r" rtl="1"/>
                      <a:r>
                        <a:rPr lang="fa-IR" sz="1600" b="1" dirty="0" smtClean="0">
                          <a:solidFill>
                            <a:schemeClr val="tx1"/>
                          </a:solidFill>
                          <a:cs typeface="B Nazanin" panose="00000400000000000000" pitchFamily="2" charset="-78"/>
                        </a:rPr>
                        <a:t>کمبود نیروی انسانی متخصص شیلاتی</a:t>
                      </a:r>
                      <a:r>
                        <a:rPr lang="fa-IR" sz="1600" b="1" baseline="0" dirty="0" smtClean="0">
                          <a:solidFill>
                            <a:schemeClr val="tx1"/>
                          </a:solidFill>
                          <a:cs typeface="B Nazanin" panose="00000400000000000000" pitchFamily="2" charset="-78"/>
                        </a:rPr>
                        <a:t> درمدیریت جهاد کشاورزی  شهرستانها </a:t>
                      </a:r>
                      <a:endParaRPr lang="fa-IR"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2"/>
                  </a:ext>
                </a:extLst>
              </a:tr>
              <a:tr h="437220">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Arial" panose="020B0604020202020204" pitchFamily="34" charset="0"/>
                          <a:ea typeface="+mn-ea"/>
                          <a:cs typeface="B Nazanin" panose="00000400000000000000" pitchFamily="2" charset="-78"/>
                        </a:rPr>
                        <a:t>عدم پشتیبانی مناسب سازمان از برنامه های شیلات در حوزه خودرو و..</a:t>
                      </a: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3"/>
                  </a:ext>
                </a:extLst>
              </a:tr>
              <a:tr h="588922">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4"/>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5"/>
                  </a:ext>
                </a:extLst>
              </a:tr>
              <a:tr h="653337">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6"/>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7"/>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8"/>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9"/>
                  </a:ext>
                </a:extLst>
              </a:tr>
            </a:tbl>
          </a:graphicData>
        </a:graphic>
      </p:graphicFrame>
      <p:grpSp>
        <p:nvGrpSpPr>
          <p:cNvPr id="4" name="Group 3"/>
          <p:cNvGrpSpPr/>
          <p:nvPr/>
        </p:nvGrpSpPr>
        <p:grpSpPr>
          <a:xfrm>
            <a:off x="11059296" y="59639"/>
            <a:ext cx="1132703" cy="783460"/>
            <a:chOff x="10575929" y="120449"/>
            <a:chExt cx="1616072" cy="1793298"/>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6" name="TextBox 5"/>
            <p:cNvSpPr txBox="1"/>
            <p:nvPr/>
          </p:nvSpPr>
          <p:spPr>
            <a:xfrm>
              <a:off x="10575929" y="1138824"/>
              <a:ext cx="1616072" cy="774923"/>
            </a:xfrm>
            <a:prstGeom prst="rect">
              <a:avLst/>
            </a:prstGeom>
            <a:noFill/>
          </p:spPr>
          <p:txBody>
            <a:bodyPr wrap="square" lIns="91426" tIns="45718" rIns="91426" bIns="45718" rtlCol="1">
              <a:spAutoFit/>
            </a:bodyPr>
            <a:lstStyle/>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8" name="Rounded Rectangle 7"/>
          <p:cNvSpPr/>
          <p:nvPr/>
        </p:nvSpPr>
        <p:spPr>
          <a:xfrm>
            <a:off x="86499" y="6421752"/>
            <a:ext cx="2594918" cy="397261"/>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a:p>
            <a:pPr algn="ctr" rtl="1">
              <a:defRPr/>
            </a:pPr>
            <a:endParaRPr lang="fa-IR" sz="1600" kern="0" dirty="0">
              <a:solidFill>
                <a:prstClr val="black"/>
              </a:solidFill>
              <a:cs typeface="B Titr" panose="00000700000000000000" pitchFamily="2" charset="-78"/>
            </a:endParaRPr>
          </a:p>
        </p:txBody>
      </p:sp>
      <p:sp>
        <p:nvSpPr>
          <p:cNvPr id="9" name="Rounded Rectangle 8"/>
          <p:cNvSpPr/>
          <p:nvPr/>
        </p:nvSpPr>
        <p:spPr>
          <a:xfrm>
            <a:off x="1050323" y="165658"/>
            <a:ext cx="9910119" cy="660400"/>
          </a:xfrm>
          <a:prstGeom prst="roundRect">
            <a:avLst/>
          </a:prstGeom>
          <a:solidFill>
            <a:schemeClr val="accent6">
              <a:lumMod val="60000"/>
              <a:lumOff val="4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06" tIns="60853" rIns="121706" bIns="60853" rtlCol="1" anchor="ctr"/>
          <a:lstStyle/>
          <a:p>
            <a:pPr algn="ctr" defTabSz="1218870" rtl="1">
              <a:defRPr/>
            </a:pPr>
            <a:r>
              <a:rPr lang="fa-IR" sz="2800" kern="0" dirty="0">
                <a:solidFill>
                  <a:sysClr val="windowText" lastClr="000000"/>
                </a:solidFill>
                <a:latin typeface="Calibri"/>
                <a:cs typeface="B Titr" panose="00000700000000000000" pitchFamily="2" charset="-78"/>
              </a:rPr>
              <a:t>چالش ها و راهکارها</a:t>
            </a:r>
          </a:p>
        </p:txBody>
      </p:sp>
    </p:spTree>
    <p:extLst>
      <p:ext uri="{BB962C8B-B14F-4D97-AF65-F5344CB8AC3E}">
        <p14:creationId xmlns:p14="http://schemas.microsoft.com/office/powerpoint/2010/main" val="3178575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634701" y="946969"/>
          <a:ext cx="11198711" cy="6752635"/>
        </p:xfrm>
        <a:graphic>
          <a:graphicData uri="http://schemas.openxmlformats.org/drawingml/2006/table">
            <a:tbl>
              <a:tblPr rtl="1" firstRow="1" bandRow="1">
                <a:tableStyleId>{5FD0F851-EC5A-4D38-B0AD-8093EC10F338}</a:tableStyleId>
              </a:tblPr>
              <a:tblGrid>
                <a:gridCol w="5831665">
                  <a:extLst>
                    <a:ext uri="{9D8B030D-6E8A-4147-A177-3AD203B41FA5}">
                      <a16:colId xmlns:a16="http://schemas.microsoft.com/office/drawing/2014/main" val="20000"/>
                    </a:ext>
                  </a:extLst>
                </a:gridCol>
                <a:gridCol w="5367046">
                  <a:extLst>
                    <a:ext uri="{9D8B030D-6E8A-4147-A177-3AD203B41FA5}">
                      <a16:colId xmlns:a16="http://schemas.microsoft.com/office/drawing/2014/main" val="20001"/>
                    </a:ext>
                  </a:extLst>
                </a:gridCol>
              </a:tblGrid>
              <a:tr h="445285">
                <a:tc>
                  <a:txBody>
                    <a:bodyPr/>
                    <a:lstStyle/>
                    <a:p>
                      <a:pPr algn="ctr" rtl="1"/>
                      <a:r>
                        <a:rPr lang="fa-IR" dirty="0">
                          <a:cs typeface="B Titr" panose="00000700000000000000" pitchFamily="2" charset="-78"/>
                        </a:rPr>
                        <a:t>چالش ها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6">
                        <a:lumMod val="60000"/>
                        <a:lumOff val="40000"/>
                      </a:schemeClr>
                    </a:solidFill>
                  </a:tcPr>
                </a:tc>
                <a:tc>
                  <a:txBody>
                    <a:bodyPr/>
                    <a:lstStyle/>
                    <a:p>
                      <a:pPr algn="ctr" rtl="1"/>
                      <a:r>
                        <a:rPr lang="fa-IR" dirty="0">
                          <a:cs typeface="B Titr" panose="00000700000000000000" pitchFamily="2" charset="-78"/>
                        </a:rPr>
                        <a:t>راهکارها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3">
                        <a:lumMod val="60000"/>
                        <a:lumOff val="40000"/>
                      </a:schemeClr>
                    </a:solidFill>
                  </a:tcPr>
                </a:tc>
                <a:extLst>
                  <a:ext uri="{0D108BD9-81ED-4DB2-BD59-A6C34878D82A}">
                    <a16:rowId xmlns:a16="http://schemas.microsoft.com/office/drawing/2014/main" val="10000"/>
                  </a:ext>
                </a:extLst>
              </a:tr>
              <a:tr h="406923">
                <a:tc>
                  <a:txBody>
                    <a:bodyPr/>
                    <a:lstStyle/>
                    <a:p>
                      <a:pPr marL="0" marR="0" indent="0" algn="r" defTabSz="1219110" rtl="1" eaLnBrk="1" fontAlgn="auto" latinLnBrk="0" hangingPunct="1">
                        <a:lnSpc>
                          <a:spcPct val="100000"/>
                        </a:lnSpc>
                        <a:spcBef>
                          <a:spcPts val="0"/>
                        </a:spcBef>
                        <a:spcAft>
                          <a:spcPts val="0"/>
                        </a:spcAft>
                        <a:buClrTx/>
                        <a:buSzTx/>
                        <a:buFontTx/>
                        <a:buNone/>
                        <a:tabLst/>
                        <a:defRPr/>
                      </a:pPr>
                      <a:r>
                        <a:rPr lang="fa-IR" sz="1600" b="1" kern="1200" dirty="0" smtClean="0">
                          <a:cs typeface="B Nazanin" panose="00000400000000000000" pitchFamily="2" charset="-78"/>
                        </a:rPr>
                        <a:t>تصویب و تخصیص ناکافی و دیر هنگام اعتبارات در بخش آموزش وترویج</a:t>
                      </a:r>
                      <a:r>
                        <a:rPr lang="fa-IR" sz="1600" b="1" kern="1200" baseline="0" dirty="0" smtClean="0">
                          <a:cs typeface="B Nazanin" panose="00000400000000000000" pitchFamily="2" charset="-78"/>
                        </a:rPr>
                        <a:t> و تخصیص بخش قابل توجهی از اعتبارات بصورت اسناد خزانه اسلامی</a:t>
                      </a:r>
                      <a:endParaRPr lang="fa-IR" sz="1600" b="1" kern="1200" dirty="0" smtClean="0">
                        <a:solidFill>
                          <a:schemeClr val="tx1"/>
                        </a:solidFill>
                        <a:latin typeface="Calibri"/>
                        <a:ea typeface="Calibri"/>
                        <a:cs typeface="B Nazanin" panose="00000400000000000000" pitchFamily="2" charset="-78"/>
                      </a:endParaRPr>
                    </a:p>
                    <a:p>
                      <a:pPr algn="r" rtl="1"/>
                      <a:endParaRPr lang="fa-IR"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تصویب و تخصیص اعتبارات کافی و به موقع و نقدی </a:t>
                      </a: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1"/>
                  </a:ext>
                </a:extLst>
              </a:tr>
              <a:tr h="524154">
                <a:tc>
                  <a:txBody>
                    <a:bodyPr/>
                    <a:lstStyle/>
                    <a:p>
                      <a:pPr marL="0" marR="0" indent="0" algn="r" defTabSz="1219110" rtl="1" eaLnBrk="1" fontAlgn="auto" latinLnBrk="0" hangingPunct="1">
                        <a:lnSpc>
                          <a:spcPct val="100000"/>
                        </a:lnSpc>
                        <a:spcBef>
                          <a:spcPts val="0"/>
                        </a:spcBef>
                        <a:spcAft>
                          <a:spcPts val="0"/>
                        </a:spcAft>
                        <a:buClrTx/>
                        <a:buSzTx/>
                        <a:buFontTx/>
                        <a:buNone/>
                        <a:tabLst/>
                        <a:defRPr/>
                      </a:pPr>
                      <a:r>
                        <a:rPr lang="fa-IR" sz="1600" b="1" kern="1200" dirty="0" smtClean="0">
                          <a:solidFill>
                            <a:schemeClr val="tx1"/>
                          </a:solidFill>
                          <a:latin typeface="Calibri"/>
                          <a:cs typeface="B Nazanin" panose="00000400000000000000" pitchFamily="2" charset="-78"/>
                        </a:rPr>
                        <a:t>ارتباط</a:t>
                      </a:r>
                      <a:r>
                        <a:rPr lang="fa-IR" sz="1600" b="1" kern="1200" baseline="0" dirty="0" smtClean="0">
                          <a:solidFill>
                            <a:schemeClr val="tx1"/>
                          </a:solidFill>
                          <a:latin typeface="Calibri"/>
                          <a:cs typeface="B Nazanin" panose="00000400000000000000" pitchFamily="2" charset="-78"/>
                        </a:rPr>
                        <a:t> ناکافی عرصه های تولید با مراکز تولید علم در بخشهای مختلف که سبب نفوذ پایین یافته های تحقیقاتی در عرصه ها به دلیل کاربردی نبودن وتطابق کم با نیازهای واقعی بهره برداران می گردد</a:t>
                      </a:r>
                      <a:endParaRPr lang="fa-IR"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ارتباط بیشتر مراکز تولید علم( دانشگاه ها.شرکتهای دانش بنیان و سایر مراکز علمی) با عرصه های تولیدی</a:t>
                      </a: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2"/>
                  </a:ext>
                </a:extLst>
              </a:tr>
              <a:tr h="437220">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lang="fa-IR" sz="1600" b="1" kern="1200" baseline="0" dirty="0" smtClean="0">
                          <a:solidFill>
                            <a:schemeClr val="tx1"/>
                          </a:solidFill>
                          <a:latin typeface="+mn-lt"/>
                          <a:ea typeface="+mn-ea"/>
                          <a:cs typeface="B Nazanin" panose="00000400000000000000" pitchFamily="2" charset="-78"/>
                        </a:rPr>
                        <a:t>بیکاری جوانان و زنان روستایی به ویژه قشر تحصیل کرده و زنان بی سرپرست یا بد سرپرست</a:t>
                      </a:r>
                    </a:p>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تخصیص اعتبارات لازم و کافی جهت اجرای آموزشهای تخصصی شغل محور.</a:t>
                      </a:r>
                    </a:p>
                    <a:p>
                      <a:pPr marL="0" marR="0" lvl="0" indent="0" algn="r" defTabSz="1219110" rtl="1" eaLnBrk="1" fontAlgn="auto" latinLnBrk="0" hangingPunct="1">
                        <a:lnSpc>
                          <a:spcPct val="100000"/>
                        </a:lnSpc>
                        <a:spcBef>
                          <a:spcPts val="0"/>
                        </a:spcBef>
                        <a:spcAft>
                          <a:spcPts val="0"/>
                        </a:spcAft>
                        <a:buClrTx/>
                        <a:buSzTx/>
                        <a:buFontTx/>
                        <a:buChar char="-"/>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جذب سرمایه گذار داخلی و خارجی برای توسعه اکوتوریسم واگرو توریسم.</a:t>
                      </a:r>
                    </a:p>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 ایجاد زنجیره های ارزش</a:t>
                      </a:r>
                    </a:p>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 حمایت از صندوقهای اعتبارات خرد زنان روستایی در قالب </a:t>
                      </a:r>
                      <a:r>
                        <a:rPr kumimoji="0" lang="fa-IR" sz="1600" b="1" i="0" u="none" strike="noStrike" kern="1200" cap="none" spc="0" normalizeH="0" baseline="0" noProof="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تسهیلات بلاعوض جهت </a:t>
                      </a: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افزایش </a:t>
                      </a:r>
                      <a:r>
                        <a:rPr kumimoji="0" lang="fa-IR" sz="1600" b="1" i="0" u="none" strike="noStrike" kern="1200" cap="none" spc="0" normalizeH="0" baseline="0" noProof="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سرمایه اولیه صندوق </a:t>
                      </a: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ها</a:t>
                      </a: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3"/>
                  </a:ext>
                </a:extLst>
              </a:tr>
              <a:tr h="588922">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4"/>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5"/>
                  </a:ext>
                </a:extLst>
              </a:tr>
              <a:tr h="653337">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6"/>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7"/>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8"/>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9"/>
                  </a:ext>
                </a:extLst>
              </a:tr>
            </a:tbl>
          </a:graphicData>
        </a:graphic>
      </p:graphicFrame>
      <p:grpSp>
        <p:nvGrpSpPr>
          <p:cNvPr id="4" name="Group 3"/>
          <p:cNvGrpSpPr/>
          <p:nvPr/>
        </p:nvGrpSpPr>
        <p:grpSpPr>
          <a:xfrm>
            <a:off x="11059296" y="59639"/>
            <a:ext cx="1132703" cy="783460"/>
            <a:chOff x="10575929" y="120449"/>
            <a:chExt cx="1616072" cy="1793298"/>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6" name="TextBox 5"/>
            <p:cNvSpPr txBox="1"/>
            <p:nvPr/>
          </p:nvSpPr>
          <p:spPr>
            <a:xfrm>
              <a:off x="10575929" y="1138824"/>
              <a:ext cx="1616072" cy="774923"/>
            </a:xfrm>
            <a:prstGeom prst="rect">
              <a:avLst/>
            </a:prstGeom>
            <a:noFill/>
          </p:spPr>
          <p:txBody>
            <a:bodyPr wrap="square" lIns="91426" tIns="45718" rIns="91426" bIns="45718" rtlCol="1">
              <a:spAutoFit/>
            </a:bodyPr>
            <a:lstStyle/>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8" name="Rounded Rectangle 7"/>
          <p:cNvSpPr/>
          <p:nvPr/>
        </p:nvSpPr>
        <p:spPr>
          <a:xfrm>
            <a:off x="86499" y="6421752"/>
            <a:ext cx="2594918" cy="397261"/>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a:p>
            <a:pPr algn="ctr" rtl="1">
              <a:defRPr/>
            </a:pPr>
            <a:endParaRPr lang="fa-IR" sz="1600" kern="0" dirty="0">
              <a:solidFill>
                <a:prstClr val="black"/>
              </a:solidFill>
              <a:cs typeface="B Titr" panose="00000700000000000000" pitchFamily="2" charset="-78"/>
            </a:endParaRPr>
          </a:p>
        </p:txBody>
      </p:sp>
      <p:sp>
        <p:nvSpPr>
          <p:cNvPr id="9" name="Rounded Rectangle 8"/>
          <p:cNvSpPr/>
          <p:nvPr/>
        </p:nvSpPr>
        <p:spPr>
          <a:xfrm>
            <a:off x="1050323" y="165658"/>
            <a:ext cx="9910119" cy="660400"/>
          </a:xfrm>
          <a:prstGeom prst="roundRect">
            <a:avLst/>
          </a:prstGeom>
          <a:solidFill>
            <a:schemeClr val="accent6">
              <a:lumMod val="60000"/>
              <a:lumOff val="4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06" tIns="60853" rIns="121706" bIns="60853" rtlCol="1" anchor="ctr"/>
          <a:lstStyle/>
          <a:p>
            <a:pPr algn="ctr" defTabSz="1218870" rtl="1">
              <a:defRPr/>
            </a:pPr>
            <a:r>
              <a:rPr lang="fa-IR" sz="2800" kern="0" dirty="0">
                <a:solidFill>
                  <a:sysClr val="windowText" lastClr="000000"/>
                </a:solidFill>
                <a:latin typeface="Calibri"/>
                <a:cs typeface="B Titr" panose="00000700000000000000" pitchFamily="2" charset="-78"/>
              </a:rPr>
              <a:t>چالش ها و راهکارها</a:t>
            </a:r>
          </a:p>
        </p:txBody>
      </p:sp>
    </p:spTree>
    <p:extLst>
      <p:ext uri="{BB962C8B-B14F-4D97-AF65-F5344CB8AC3E}">
        <p14:creationId xmlns:p14="http://schemas.microsoft.com/office/powerpoint/2010/main" val="4217948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634701" y="946969"/>
          <a:ext cx="11198711" cy="6752635"/>
        </p:xfrm>
        <a:graphic>
          <a:graphicData uri="http://schemas.openxmlformats.org/drawingml/2006/table">
            <a:tbl>
              <a:tblPr rtl="1" firstRow="1" bandRow="1">
                <a:tableStyleId>{5FD0F851-EC5A-4D38-B0AD-8093EC10F338}</a:tableStyleId>
              </a:tblPr>
              <a:tblGrid>
                <a:gridCol w="5831665">
                  <a:extLst>
                    <a:ext uri="{9D8B030D-6E8A-4147-A177-3AD203B41FA5}">
                      <a16:colId xmlns:a16="http://schemas.microsoft.com/office/drawing/2014/main" val="20000"/>
                    </a:ext>
                  </a:extLst>
                </a:gridCol>
                <a:gridCol w="5367046">
                  <a:extLst>
                    <a:ext uri="{9D8B030D-6E8A-4147-A177-3AD203B41FA5}">
                      <a16:colId xmlns:a16="http://schemas.microsoft.com/office/drawing/2014/main" val="20001"/>
                    </a:ext>
                  </a:extLst>
                </a:gridCol>
              </a:tblGrid>
              <a:tr h="445285">
                <a:tc>
                  <a:txBody>
                    <a:bodyPr/>
                    <a:lstStyle/>
                    <a:p>
                      <a:pPr algn="ctr" rtl="1"/>
                      <a:r>
                        <a:rPr lang="fa-IR" dirty="0">
                          <a:cs typeface="B Titr" panose="00000700000000000000" pitchFamily="2" charset="-78"/>
                        </a:rPr>
                        <a:t>چالش ها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6">
                        <a:lumMod val="60000"/>
                        <a:lumOff val="40000"/>
                      </a:schemeClr>
                    </a:solidFill>
                  </a:tcPr>
                </a:tc>
                <a:tc>
                  <a:txBody>
                    <a:bodyPr/>
                    <a:lstStyle/>
                    <a:p>
                      <a:pPr algn="ctr" rtl="1"/>
                      <a:r>
                        <a:rPr lang="fa-IR" dirty="0">
                          <a:cs typeface="B Titr" panose="00000700000000000000" pitchFamily="2" charset="-78"/>
                        </a:rPr>
                        <a:t>راهکارها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3">
                        <a:lumMod val="60000"/>
                        <a:lumOff val="40000"/>
                      </a:schemeClr>
                    </a:solidFill>
                  </a:tcPr>
                </a:tc>
                <a:extLst>
                  <a:ext uri="{0D108BD9-81ED-4DB2-BD59-A6C34878D82A}">
                    <a16:rowId xmlns:a16="http://schemas.microsoft.com/office/drawing/2014/main" val="10000"/>
                  </a:ext>
                </a:extLst>
              </a:tr>
              <a:tr h="406923">
                <a:tc>
                  <a:txBody>
                    <a:bodyPr/>
                    <a:lstStyle/>
                    <a:p>
                      <a:pPr marL="0" marR="0" indent="0" algn="r" defTabSz="1219110" rtl="1" eaLnBrk="1" fontAlgn="auto" latinLnBrk="0" hangingPunct="1">
                        <a:lnSpc>
                          <a:spcPct val="100000"/>
                        </a:lnSpc>
                        <a:spcBef>
                          <a:spcPts val="0"/>
                        </a:spcBef>
                        <a:spcAft>
                          <a:spcPts val="0"/>
                        </a:spcAft>
                        <a:buClrTx/>
                        <a:buSzTx/>
                        <a:buFontTx/>
                        <a:buNone/>
                        <a:tabLst/>
                        <a:defRPr/>
                      </a:pPr>
                      <a:r>
                        <a:rPr lang="fa-IR" sz="1600" b="1" kern="1200" dirty="0" smtClean="0">
                          <a:cs typeface="B Nazanin" panose="00000400000000000000" pitchFamily="2" charset="-78"/>
                        </a:rPr>
                        <a:t>تصویب و تخصیص ناکافی و دیر هنگام اعتبارات در بخش آموزش وترویج</a:t>
                      </a:r>
                      <a:r>
                        <a:rPr lang="fa-IR" sz="1600" b="1" kern="1200" baseline="0" dirty="0" smtClean="0">
                          <a:cs typeface="B Nazanin" panose="00000400000000000000" pitchFamily="2" charset="-78"/>
                        </a:rPr>
                        <a:t> و تخصیص بخش قابل توجهی از اعتبارات بصورت اسناد خزانه اسلامی</a:t>
                      </a:r>
                      <a:endParaRPr lang="fa-IR" sz="1600" b="1" kern="1200" dirty="0" smtClean="0">
                        <a:solidFill>
                          <a:schemeClr val="tx1"/>
                        </a:solidFill>
                        <a:latin typeface="Calibri"/>
                        <a:ea typeface="Calibri"/>
                        <a:cs typeface="B Nazanin" panose="00000400000000000000" pitchFamily="2" charset="-78"/>
                      </a:endParaRPr>
                    </a:p>
                    <a:p>
                      <a:pPr algn="r" rtl="1"/>
                      <a:endParaRPr lang="fa-IR"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تصویب و تخصیص اعتبارات کافی و به موقع و نقدی </a:t>
                      </a: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1"/>
                  </a:ext>
                </a:extLst>
              </a:tr>
              <a:tr h="524154">
                <a:tc>
                  <a:txBody>
                    <a:bodyPr/>
                    <a:lstStyle/>
                    <a:p>
                      <a:pPr marL="0" marR="0" indent="0" algn="r" defTabSz="1219110" rtl="1" eaLnBrk="1" fontAlgn="auto" latinLnBrk="0" hangingPunct="1">
                        <a:lnSpc>
                          <a:spcPct val="100000"/>
                        </a:lnSpc>
                        <a:spcBef>
                          <a:spcPts val="0"/>
                        </a:spcBef>
                        <a:spcAft>
                          <a:spcPts val="0"/>
                        </a:spcAft>
                        <a:buClrTx/>
                        <a:buSzTx/>
                        <a:buFontTx/>
                        <a:buNone/>
                        <a:tabLst/>
                        <a:defRPr/>
                      </a:pPr>
                      <a:r>
                        <a:rPr lang="fa-IR" sz="1600" b="1" kern="1200" dirty="0" smtClean="0">
                          <a:solidFill>
                            <a:schemeClr val="tx1"/>
                          </a:solidFill>
                          <a:latin typeface="Calibri"/>
                          <a:cs typeface="B Nazanin" panose="00000400000000000000" pitchFamily="2" charset="-78"/>
                        </a:rPr>
                        <a:t>ارتباط</a:t>
                      </a:r>
                      <a:r>
                        <a:rPr lang="fa-IR" sz="1600" b="1" kern="1200" baseline="0" dirty="0" smtClean="0">
                          <a:solidFill>
                            <a:schemeClr val="tx1"/>
                          </a:solidFill>
                          <a:latin typeface="Calibri"/>
                          <a:cs typeface="B Nazanin" panose="00000400000000000000" pitchFamily="2" charset="-78"/>
                        </a:rPr>
                        <a:t> ناکافی عرصه های تولید با مراکز تولید علم در بخشهای مختلف که سبب نفوذ پایین یافته های تحقیقاتی در عرصه ها به دلیل کاربردی نبودن وتطابق کم با نیازهای واقعی بهره برداران می گردد</a:t>
                      </a:r>
                      <a:endParaRPr lang="fa-IR"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ارتباط بیشتر مراکز تولید علم( دانشگاه ها.شرکتهای دانش بنیان و سایر مراکز علمی) با عرصه های تولیدی</a:t>
                      </a: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2"/>
                  </a:ext>
                </a:extLst>
              </a:tr>
              <a:tr h="437220">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lang="fa-IR" sz="1600" b="1" kern="1200" baseline="0" dirty="0" smtClean="0">
                          <a:solidFill>
                            <a:schemeClr val="tx1"/>
                          </a:solidFill>
                          <a:latin typeface="+mn-lt"/>
                          <a:ea typeface="+mn-ea"/>
                          <a:cs typeface="B Nazanin" panose="00000400000000000000" pitchFamily="2" charset="-78"/>
                        </a:rPr>
                        <a:t>بیکاری جوانان و زنان روستایی به ویژه قشر تحصیل کرده و زنان بی سرپرست یا بد سرپرست</a:t>
                      </a:r>
                    </a:p>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تخصیص اعتبارات لازم و کافی جهت اجرای آموزشهای تخصصی شغل محور.</a:t>
                      </a:r>
                    </a:p>
                    <a:p>
                      <a:pPr marL="0" marR="0" lvl="0" indent="0" algn="r" defTabSz="1219110" rtl="1" eaLnBrk="1" fontAlgn="auto" latinLnBrk="0" hangingPunct="1">
                        <a:lnSpc>
                          <a:spcPct val="100000"/>
                        </a:lnSpc>
                        <a:spcBef>
                          <a:spcPts val="0"/>
                        </a:spcBef>
                        <a:spcAft>
                          <a:spcPts val="0"/>
                        </a:spcAft>
                        <a:buClrTx/>
                        <a:buSzTx/>
                        <a:buFontTx/>
                        <a:buChar char="-"/>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جذب سرمایه گذار داخلی و خارجی برای توسعه اکوتوریسم واگرو توریسم.</a:t>
                      </a:r>
                    </a:p>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 ایجاد زنجیره های ارزش</a:t>
                      </a:r>
                    </a:p>
                    <a:p>
                      <a:pPr marL="0" marR="0" lvl="0" indent="0" algn="r" defTabSz="121911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 حمایت از صندوقهای اعتبارات خرد زنان روستایی در قالب </a:t>
                      </a:r>
                      <a:r>
                        <a:rPr kumimoji="0" lang="fa-IR" sz="1600" b="1" i="0" u="none" strike="noStrike" kern="1200" cap="none" spc="0" normalizeH="0" baseline="0" noProof="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تسهیلات بلاعوض جهت </a:t>
                      </a: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افزایش </a:t>
                      </a:r>
                      <a:r>
                        <a:rPr kumimoji="0" lang="fa-IR" sz="1600" b="1" i="0" u="none" strike="noStrike" kern="1200" cap="none" spc="0" normalizeH="0" baseline="0" noProof="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سرمایه اولیه صندوق </a:t>
                      </a:r>
                      <a:r>
                        <a:rPr kumimoji="0" lang="fa-IR" sz="1600" b="1" i="0" u="none" strike="noStrike" kern="120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rPr>
                        <a:t>ها</a:t>
                      </a: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3"/>
                  </a:ext>
                </a:extLst>
              </a:tr>
              <a:tr h="588922">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4"/>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5"/>
                  </a:ext>
                </a:extLst>
              </a:tr>
              <a:tr h="653337">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fa-IR" sz="1600" b="1" i="0" u="none" strike="noStrike" kern="1200" cap="none" spc="0" normalizeH="0" baseline="0" noProof="0" dirty="0">
                        <a:ln>
                          <a:noFill/>
                        </a:ln>
                        <a:solidFill>
                          <a:schemeClr val="tx1"/>
                        </a:solidFill>
                        <a:effectLst/>
                        <a:uLnTx/>
                        <a:uFillTx/>
                        <a:latin typeface="Arial" panose="020B0604020202020204" pitchFamily="34" charset="0"/>
                        <a:ea typeface="+mn-ea"/>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6"/>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7"/>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8"/>
                  </a:ext>
                </a:extLst>
              </a:tr>
              <a:tr h="524154">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marL="0" marR="0" lvl="0" indent="0" algn="r" defTabSz="1219110" rtl="1" eaLnBrk="1" fontAlgn="auto" latinLnBrk="0" hangingPunct="1">
                        <a:lnSpc>
                          <a:spcPct val="100000"/>
                        </a:lnSpc>
                        <a:spcBef>
                          <a:spcPts val="0"/>
                        </a:spcBef>
                        <a:spcAft>
                          <a:spcPts val="0"/>
                        </a:spcAft>
                        <a:buClrTx/>
                        <a:buSzTx/>
                        <a:buFontTx/>
                        <a:buNone/>
                        <a:tabLst/>
                        <a:defRPr/>
                      </a:pPr>
                      <a:endParaRPr lang="en-US" sz="16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9"/>
                  </a:ext>
                </a:extLst>
              </a:tr>
            </a:tbl>
          </a:graphicData>
        </a:graphic>
      </p:graphicFrame>
      <p:grpSp>
        <p:nvGrpSpPr>
          <p:cNvPr id="4" name="Group 3"/>
          <p:cNvGrpSpPr/>
          <p:nvPr/>
        </p:nvGrpSpPr>
        <p:grpSpPr>
          <a:xfrm>
            <a:off x="11059296" y="59639"/>
            <a:ext cx="1132703" cy="783460"/>
            <a:chOff x="10575929" y="120449"/>
            <a:chExt cx="1616072" cy="1793298"/>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6" name="TextBox 5"/>
            <p:cNvSpPr txBox="1"/>
            <p:nvPr/>
          </p:nvSpPr>
          <p:spPr>
            <a:xfrm>
              <a:off x="10575929" y="1138824"/>
              <a:ext cx="1616072" cy="774923"/>
            </a:xfrm>
            <a:prstGeom prst="rect">
              <a:avLst/>
            </a:prstGeom>
            <a:noFill/>
          </p:spPr>
          <p:txBody>
            <a:bodyPr wrap="square" lIns="91426" tIns="45718" rIns="91426" bIns="45718" rtlCol="1">
              <a:spAutoFit/>
            </a:bodyPr>
            <a:lstStyle/>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8" name="Rounded Rectangle 7"/>
          <p:cNvSpPr/>
          <p:nvPr/>
        </p:nvSpPr>
        <p:spPr>
          <a:xfrm>
            <a:off x="86499" y="6421752"/>
            <a:ext cx="2594918" cy="397261"/>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a:p>
            <a:pPr algn="ctr" rtl="1">
              <a:defRPr/>
            </a:pPr>
            <a:endParaRPr lang="fa-IR" sz="1600" kern="0" dirty="0">
              <a:solidFill>
                <a:prstClr val="black"/>
              </a:solidFill>
              <a:cs typeface="B Titr" panose="00000700000000000000" pitchFamily="2" charset="-78"/>
            </a:endParaRPr>
          </a:p>
        </p:txBody>
      </p:sp>
      <p:sp>
        <p:nvSpPr>
          <p:cNvPr id="9" name="Rounded Rectangle 8"/>
          <p:cNvSpPr/>
          <p:nvPr/>
        </p:nvSpPr>
        <p:spPr>
          <a:xfrm>
            <a:off x="1050323" y="165658"/>
            <a:ext cx="9910119" cy="660400"/>
          </a:xfrm>
          <a:prstGeom prst="roundRect">
            <a:avLst/>
          </a:prstGeom>
          <a:solidFill>
            <a:schemeClr val="accent6">
              <a:lumMod val="60000"/>
              <a:lumOff val="4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06" tIns="60853" rIns="121706" bIns="60853" rtlCol="1" anchor="ctr"/>
          <a:lstStyle/>
          <a:p>
            <a:pPr algn="ctr" defTabSz="1218870" rtl="1">
              <a:defRPr/>
            </a:pPr>
            <a:r>
              <a:rPr lang="fa-IR" sz="2800" kern="0" dirty="0">
                <a:solidFill>
                  <a:sysClr val="windowText" lastClr="000000"/>
                </a:solidFill>
                <a:latin typeface="Calibri"/>
                <a:cs typeface="B Titr" panose="00000700000000000000" pitchFamily="2" charset="-78"/>
              </a:rPr>
              <a:t>چالش ها و راهکارها</a:t>
            </a:r>
          </a:p>
        </p:txBody>
      </p:sp>
    </p:spTree>
    <p:extLst>
      <p:ext uri="{BB962C8B-B14F-4D97-AF65-F5344CB8AC3E}">
        <p14:creationId xmlns:p14="http://schemas.microsoft.com/office/powerpoint/2010/main" val="24428458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179575219"/>
              </p:ext>
            </p:extLst>
          </p:nvPr>
        </p:nvGraphicFramePr>
        <p:xfrm>
          <a:off x="634701" y="946969"/>
          <a:ext cx="11198711" cy="5661649"/>
        </p:xfrm>
        <a:graphic>
          <a:graphicData uri="http://schemas.openxmlformats.org/drawingml/2006/table">
            <a:tbl>
              <a:tblPr rtl="1" firstRow="1" bandRow="1">
                <a:tableStyleId>{5FD0F851-EC5A-4D38-B0AD-8093EC10F338}</a:tableStyleId>
              </a:tblPr>
              <a:tblGrid>
                <a:gridCol w="5831665">
                  <a:extLst>
                    <a:ext uri="{9D8B030D-6E8A-4147-A177-3AD203B41FA5}">
                      <a16:colId xmlns:a16="http://schemas.microsoft.com/office/drawing/2014/main" val="20000"/>
                    </a:ext>
                  </a:extLst>
                </a:gridCol>
                <a:gridCol w="5367046">
                  <a:extLst>
                    <a:ext uri="{9D8B030D-6E8A-4147-A177-3AD203B41FA5}">
                      <a16:colId xmlns:a16="http://schemas.microsoft.com/office/drawing/2014/main" val="20001"/>
                    </a:ext>
                  </a:extLst>
                </a:gridCol>
              </a:tblGrid>
              <a:tr h="541009">
                <a:tc>
                  <a:txBody>
                    <a:bodyPr/>
                    <a:lstStyle/>
                    <a:p>
                      <a:pPr algn="ctr" rtl="1"/>
                      <a:r>
                        <a:rPr lang="fa-IR" sz="1000" dirty="0">
                          <a:cs typeface="B Titr" panose="00000700000000000000" pitchFamily="2" charset="-78"/>
                        </a:rPr>
                        <a:t>چالش ها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6">
                        <a:lumMod val="60000"/>
                        <a:lumOff val="40000"/>
                      </a:schemeClr>
                    </a:solidFill>
                  </a:tcPr>
                </a:tc>
                <a:tc>
                  <a:txBody>
                    <a:bodyPr/>
                    <a:lstStyle/>
                    <a:p>
                      <a:pPr algn="ctr" rtl="1"/>
                      <a:r>
                        <a:rPr lang="fa-IR" sz="1000" dirty="0">
                          <a:cs typeface="B Titr" panose="00000700000000000000" pitchFamily="2" charset="-78"/>
                        </a:rPr>
                        <a:t>راهکارها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3">
                        <a:lumMod val="60000"/>
                        <a:lumOff val="40000"/>
                      </a:schemeClr>
                    </a:solidFill>
                  </a:tcPr>
                </a:tc>
                <a:extLst>
                  <a:ext uri="{0D108BD9-81ED-4DB2-BD59-A6C34878D82A}">
                    <a16:rowId xmlns:a16="http://schemas.microsoft.com/office/drawing/2014/main" val="10000"/>
                  </a:ext>
                </a:extLst>
              </a:tr>
              <a:tr h="406923">
                <a:tc>
                  <a:txBody>
                    <a:bodyPr/>
                    <a:lstStyle/>
                    <a:p>
                      <a:pPr rtl="1"/>
                      <a:r>
                        <a:rPr lang="ar-SA" sz="1000" b="1" kern="1200" dirty="0" smtClean="0">
                          <a:solidFill>
                            <a:schemeClr val="tx1"/>
                          </a:solidFill>
                          <a:effectLst/>
                          <a:latin typeface="+mn-lt"/>
                          <a:ea typeface="+mn-ea"/>
                          <a:cs typeface="+mn-cs"/>
                        </a:rPr>
                        <a:t>تعدد متولیان دولتی در امر تصمیم گیری ، برنامه ریزی وسیاستگذاری این صنایع و عدم هماهنگی بین آنها      </a:t>
                      </a:r>
                      <a:endParaRPr lang="en-US" sz="1000" kern="1200" dirty="0" smtClean="0">
                        <a:solidFill>
                          <a:schemeClr val="tx1"/>
                        </a:solidFill>
                        <a:effectLst/>
                        <a:latin typeface="+mn-lt"/>
                        <a:ea typeface="+mn-ea"/>
                        <a:cs typeface="+mn-cs"/>
                      </a:endParaRPr>
                    </a:p>
                    <a:p>
                      <a:pPr lvl="0" rtl="1"/>
                      <a:r>
                        <a:rPr lang="ar-SA" sz="1000" b="1" kern="1200" dirty="0" smtClean="0">
                          <a:solidFill>
                            <a:schemeClr val="tx1"/>
                          </a:solidFill>
                          <a:effectLst/>
                          <a:latin typeface="+mn-lt"/>
                          <a:ea typeface="+mn-ea"/>
                          <a:cs typeface="+mn-cs"/>
                        </a:rPr>
                        <a:t>عدم حمایت مناسب سیستم بانکی به ویژه عدم پرداخت تسهیلات در فصل تولید ، وجود بهره بالای بانکی که سبب تضعیف بنیه مالی این صنایع می شود .ناکافی بودن تسهیلات بانکی ثابت و در گردش </a:t>
                      </a:r>
                      <a:endParaRPr lang="en-US" sz="1000" kern="1200" dirty="0" smtClean="0">
                        <a:solidFill>
                          <a:schemeClr val="tx1"/>
                        </a:solidFill>
                        <a:effectLst/>
                        <a:latin typeface="+mn-lt"/>
                        <a:ea typeface="+mn-ea"/>
                        <a:cs typeface="+mn-cs"/>
                      </a:endParaRPr>
                    </a:p>
                    <a:p>
                      <a:pPr lvl="0" rtl="1"/>
                      <a:r>
                        <a:rPr lang="ar-SA" sz="1000" b="1" kern="1200" dirty="0" smtClean="0">
                          <a:solidFill>
                            <a:schemeClr val="tx1"/>
                          </a:solidFill>
                          <a:effectLst/>
                          <a:latin typeface="+mn-lt"/>
                          <a:ea typeface="+mn-ea"/>
                          <a:cs typeface="+mn-cs"/>
                        </a:rPr>
                        <a:t>عدم پیش بینی ردیف اعتباری در قوانین بودجه برای اجرایی نمودن طرح های محوری </a:t>
                      </a:r>
                      <a:endParaRPr lang="en-US" sz="1000" kern="1200" dirty="0" smtClean="0">
                        <a:solidFill>
                          <a:schemeClr val="tx1"/>
                        </a:solidFill>
                        <a:effectLst/>
                        <a:latin typeface="+mn-lt"/>
                        <a:ea typeface="+mn-ea"/>
                        <a:cs typeface="+mn-cs"/>
                      </a:endParaRPr>
                    </a:p>
                    <a:p>
                      <a:pPr lvl="0" rtl="1"/>
                      <a:r>
                        <a:rPr lang="en-US" sz="1000" b="1" kern="1200" dirty="0" smtClean="0">
                          <a:solidFill>
                            <a:schemeClr val="tx1"/>
                          </a:solidFill>
                          <a:effectLst/>
                          <a:latin typeface="+mn-lt"/>
                          <a:ea typeface="+mn-ea"/>
                          <a:cs typeface="+mn-cs"/>
                        </a:rPr>
                        <a:t> </a:t>
                      </a:r>
                      <a:r>
                        <a:rPr lang="ar-SA" sz="1000" b="1" kern="1200" dirty="0" smtClean="0">
                          <a:solidFill>
                            <a:schemeClr val="tx1"/>
                          </a:solidFill>
                          <a:effectLst/>
                          <a:latin typeface="+mn-lt"/>
                          <a:ea typeface="+mn-ea"/>
                          <a:cs typeface="+mn-cs"/>
                        </a:rPr>
                        <a:t>نبود سیستم مناسب بازاریابی به ویژه در صادرات </a:t>
                      </a:r>
                      <a:endParaRPr lang="en-US" sz="1000" kern="1200" dirty="0" smtClean="0">
                        <a:solidFill>
                          <a:schemeClr val="tx1"/>
                        </a:solidFill>
                        <a:effectLst/>
                        <a:latin typeface="+mn-lt"/>
                        <a:ea typeface="+mn-ea"/>
                        <a:cs typeface="+mn-cs"/>
                      </a:endParaRPr>
                    </a:p>
                    <a:p>
                      <a:pPr lvl="0" rtl="1"/>
                      <a:r>
                        <a:rPr lang="ar-SA" sz="1000" b="1" kern="1200" dirty="0" smtClean="0">
                          <a:solidFill>
                            <a:schemeClr val="tx1"/>
                          </a:solidFill>
                          <a:effectLst/>
                          <a:latin typeface="+mn-lt"/>
                          <a:ea typeface="+mn-ea"/>
                          <a:cs typeface="+mn-cs"/>
                        </a:rPr>
                        <a:t>نوسان قیمت مواد اولیه </a:t>
                      </a:r>
                      <a:endParaRPr lang="en-US" sz="1000" kern="1200" dirty="0" smtClean="0">
                        <a:solidFill>
                          <a:schemeClr val="tx1"/>
                        </a:solidFill>
                        <a:effectLst/>
                        <a:latin typeface="+mn-lt"/>
                        <a:ea typeface="+mn-ea"/>
                        <a:cs typeface="+mn-cs"/>
                      </a:endParaRPr>
                    </a:p>
                    <a:p>
                      <a:pPr rtl="1"/>
                      <a:r>
                        <a:rPr lang="ar-SA" sz="1000" b="1" kern="1200" dirty="0" smtClean="0">
                          <a:solidFill>
                            <a:schemeClr val="tx1"/>
                          </a:solidFill>
                          <a:effectLst/>
                          <a:latin typeface="+mn-lt"/>
                          <a:ea typeface="+mn-ea"/>
                          <a:cs typeface="+mn-cs"/>
                        </a:rPr>
                        <a:t>به طور کلی عدم بسترسازی مناسب و عدم حمایت مناسب بخش دولتی از صنایع کشاورزی منجر به عدم سرمایه گذاری توسط  بخش خصوصی و سرمایه گذاران خارجی شده که سبب کم شدن سوددهی ، ارزش افزوده ورشد در بخش کشاورزی ودر نهایت اقتصاد ملی شده است .</a:t>
                      </a:r>
                      <a:endParaRPr lang="en-US" sz="1000" kern="1200" dirty="0" smtClean="0">
                        <a:solidFill>
                          <a:schemeClr val="tx1"/>
                        </a:solidFill>
                        <a:effectLst/>
                        <a:latin typeface="+mn-lt"/>
                        <a:ea typeface="+mn-ea"/>
                        <a:cs typeface="+mn-cs"/>
                      </a:endParaRPr>
                    </a:p>
                    <a:p>
                      <a:pPr algn="r" rtl="1"/>
                      <a:endParaRPr lang="fa-IR" sz="1000" b="1" dirty="0">
                        <a:solidFill>
                          <a:schemeClr val="tx1"/>
                        </a:solidFill>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tc>
                  <a:txBody>
                    <a:bodyPr/>
                    <a:lstStyle/>
                    <a:p>
                      <a:pPr rtl="1"/>
                      <a:r>
                        <a:rPr lang="ar-SA" sz="1000" b="1" kern="1200" dirty="0" smtClean="0">
                          <a:solidFill>
                            <a:schemeClr val="tx1"/>
                          </a:solidFill>
                          <a:effectLst/>
                          <a:latin typeface="+mn-lt"/>
                          <a:ea typeface="+mn-ea"/>
                          <a:cs typeface="+mn-cs"/>
                        </a:rPr>
                        <a:t>واگذاری سیاست گذاری ها و برنامه ریزی ها در زمینه این صنایع از سایر دستگاه های دولتی به جهاد کشاورزی به منظور حمایت از این صنایع </a:t>
                      </a:r>
                      <a:endParaRPr lang="en-US" sz="1000" kern="1200" dirty="0" smtClean="0">
                        <a:solidFill>
                          <a:schemeClr val="tx1"/>
                        </a:solidFill>
                        <a:effectLst/>
                        <a:latin typeface="+mn-lt"/>
                        <a:ea typeface="+mn-ea"/>
                        <a:cs typeface="+mn-cs"/>
                      </a:endParaRPr>
                    </a:p>
                    <a:p>
                      <a:pPr rtl="1"/>
                      <a:r>
                        <a:rPr lang="ar-SA" sz="1000" b="1" kern="1200" dirty="0" smtClean="0">
                          <a:solidFill>
                            <a:schemeClr val="tx1"/>
                          </a:solidFill>
                          <a:effectLst/>
                          <a:latin typeface="+mn-lt"/>
                          <a:ea typeface="+mn-ea"/>
                          <a:cs typeface="+mn-cs"/>
                        </a:rPr>
                        <a:t>-  هماهنگی هر چه بیشتر بخش کشاورزی با صنایع وابسته به آن و ضروری است صنایع کشاورزی به عنوان حلقه ای مهم از زنجیره بخش کشاورزی مورد هدایت و حمایت همه جانبه قرار گیرند تا ضمن تکمیل کردن ارزش افزوده در بخش کشاورزی آن را به سوددهی بیشتر نزدیک گرداند .</a:t>
                      </a:r>
                      <a:endParaRPr lang="en-US" sz="1000" kern="1200" dirty="0" smtClean="0">
                        <a:solidFill>
                          <a:schemeClr val="tx1"/>
                        </a:solidFill>
                        <a:effectLst/>
                        <a:latin typeface="+mn-lt"/>
                        <a:ea typeface="+mn-ea"/>
                        <a:cs typeface="+mn-cs"/>
                      </a:endParaRPr>
                    </a:p>
                    <a:p>
                      <a:pPr rtl="1"/>
                      <a:r>
                        <a:rPr lang="ar-SA" sz="1000" b="1" kern="1200" dirty="0" smtClean="0">
                          <a:solidFill>
                            <a:schemeClr val="tx1"/>
                          </a:solidFill>
                          <a:effectLst/>
                          <a:latin typeface="+mn-lt"/>
                          <a:ea typeface="+mn-ea"/>
                          <a:cs typeface="+mn-cs"/>
                        </a:rPr>
                        <a:t>-   پیگیری و احیاء قوانین و مقررات تشویقی جهت حمایت از صنایع تبدیلی ( نظیر معافیت حق بیمه سهم کارفرما که در مورد صنایع روستایی اعمال می گردید) وتصریح و شفاف سازی قانون معافیت مالیات های مستقیم در خصوص صنایع تبدیلی که با وجود قوانین موجود بدلیل عدم شفافیت هنوز بسیاری از واحدهای صنایع تبدیلی علیرغم شمول معافیت ناچار به پرداخت مالیات می باشند .</a:t>
                      </a:r>
                      <a:endParaRPr lang="en-US" sz="1000" kern="1200" dirty="0" smtClean="0">
                        <a:solidFill>
                          <a:schemeClr val="tx1"/>
                        </a:solidFill>
                        <a:effectLst/>
                        <a:latin typeface="+mn-lt"/>
                        <a:ea typeface="+mn-ea"/>
                        <a:cs typeface="+mn-cs"/>
                      </a:endParaRPr>
                    </a:p>
                    <a:p>
                      <a:pPr rtl="1"/>
                      <a:r>
                        <a:rPr lang="ar-SA" sz="1000" b="1" kern="1200" dirty="0" smtClean="0">
                          <a:solidFill>
                            <a:schemeClr val="tx1"/>
                          </a:solidFill>
                          <a:effectLst/>
                          <a:latin typeface="+mn-lt"/>
                          <a:ea typeface="+mn-ea"/>
                          <a:cs typeface="+mn-cs"/>
                        </a:rPr>
                        <a:t>-  پشتیبانی و حمایت مناسب از صنایع کوچک در جهت ارتقای کیفی محصولات ودانش فنی با عنایت به اینکه توسعه صنایع تبدیلی منحصر به احداث و راه اندازی کارخانجات نبوده وبخش عمده این فرآیندپس از بهره برداری از طرح دنبال می گردد</a:t>
                      </a:r>
                      <a:endParaRPr lang="en-US" sz="1000" kern="1200" dirty="0" smtClean="0">
                        <a:solidFill>
                          <a:schemeClr val="tx1"/>
                        </a:solidFill>
                        <a:effectLst/>
                        <a:latin typeface="+mn-lt"/>
                        <a:ea typeface="+mn-ea"/>
                        <a:cs typeface="+mn-cs"/>
                      </a:endParaRPr>
                    </a:p>
                    <a:p>
                      <a:pPr rtl="1"/>
                      <a:r>
                        <a:rPr lang="ar-SA" sz="1000" b="1" kern="1200" dirty="0" smtClean="0">
                          <a:solidFill>
                            <a:schemeClr val="tx1"/>
                          </a:solidFill>
                          <a:effectLst/>
                          <a:latin typeface="+mn-lt"/>
                          <a:ea typeface="+mn-ea"/>
                          <a:cs typeface="+mn-cs"/>
                        </a:rPr>
                        <a:t>-  ایجاد مجتمع های صنعتی صنایع تبدیلی و غذایی</a:t>
                      </a:r>
                      <a:endParaRPr lang="en-US" sz="1000" kern="1200" dirty="0" smtClean="0">
                        <a:solidFill>
                          <a:schemeClr val="tx1"/>
                        </a:solidFill>
                        <a:effectLst/>
                        <a:latin typeface="+mn-lt"/>
                        <a:ea typeface="+mn-ea"/>
                        <a:cs typeface="+mn-cs"/>
                      </a:endParaRPr>
                    </a:p>
                    <a:p>
                      <a:pPr rtl="1"/>
                      <a:r>
                        <a:rPr lang="ar-SA" sz="1000" b="1" kern="1200" dirty="0" smtClean="0">
                          <a:solidFill>
                            <a:schemeClr val="tx1"/>
                          </a:solidFill>
                          <a:effectLst/>
                          <a:latin typeface="+mn-lt"/>
                          <a:ea typeface="+mn-ea"/>
                          <a:cs typeface="+mn-cs"/>
                        </a:rPr>
                        <a:t>-   جذب نیروهای متخصص جدید به منظور جایگزینی با نیروهای بازنشسته قدیمی ، یا در حال بازنشستگی در بخش دولتی </a:t>
                      </a:r>
                      <a:endParaRPr lang="en-US" sz="1000" kern="1200" dirty="0" smtClean="0">
                        <a:solidFill>
                          <a:schemeClr val="tx1"/>
                        </a:solidFill>
                        <a:effectLst/>
                        <a:latin typeface="+mn-lt"/>
                        <a:ea typeface="+mn-ea"/>
                        <a:cs typeface="+mn-cs"/>
                      </a:endParaRPr>
                    </a:p>
                    <a:p>
                      <a:pPr rtl="1"/>
                      <a:r>
                        <a:rPr lang="ar-SA" sz="1000" b="1" kern="1200" dirty="0" smtClean="0">
                          <a:solidFill>
                            <a:schemeClr val="tx1"/>
                          </a:solidFill>
                          <a:effectLst/>
                          <a:latin typeface="+mn-lt"/>
                          <a:ea typeface="+mn-ea"/>
                          <a:cs typeface="+mn-cs"/>
                        </a:rPr>
                        <a:t>-  لزوم تعیین ردیف اعتباری در برنامه هفتم توسعه برای صنایع تبدیلی </a:t>
                      </a:r>
                      <a:endParaRPr lang="en-US" sz="1000" kern="1200" dirty="0" smtClean="0">
                        <a:solidFill>
                          <a:schemeClr val="tx1"/>
                        </a:solidFill>
                        <a:effectLst/>
                        <a:latin typeface="+mn-lt"/>
                        <a:ea typeface="+mn-ea"/>
                        <a:cs typeface="+mn-cs"/>
                      </a:endParaRPr>
                    </a:p>
                    <a:p>
                      <a:pPr rtl="1"/>
                      <a:r>
                        <a:rPr lang="ar-SA" sz="1000" b="1" kern="1200" dirty="0" smtClean="0">
                          <a:solidFill>
                            <a:schemeClr val="tx1"/>
                          </a:solidFill>
                          <a:effectLst/>
                          <a:latin typeface="+mn-lt"/>
                          <a:ea typeface="+mn-ea"/>
                          <a:cs typeface="+mn-cs"/>
                        </a:rPr>
                        <a:t>-  هماهنگی مجدد با بانک کشاورزی و تجدید نظر در خصوص طرحهای دارای اولویت و اشباع شده در حوزه صنایع تبدیلی ( با عنایت به اینکه در حال حاضر بانک مذکور به استناد توافقات قبلی با اداره کل صنایع تبدیلی از پذیرش بسیاری از طرحهای معرفی شده خودداری می نماید . ) </a:t>
                      </a:r>
                      <a:endParaRPr lang="en-US" sz="1000" kern="1200" dirty="0" smtClean="0">
                        <a:solidFill>
                          <a:schemeClr val="tx1"/>
                        </a:solidFill>
                        <a:effectLst/>
                        <a:latin typeface="+mn-lt"/>
                        <a:ea typeface="+mn-ea"/>
                        <a:cs typeface="+mn-cs"/>
                      </a:endParaRPr>
                    </a:p>
                    <a:p>
                      <a:pPr rtl="1"/>
                      <a:r>
                        <a:rPr lang="ar-SA" sz="1000" b="1" kern="1200" dirty="0" smtClean="0">
                          <a:solidFill>
                            <a:schemeClr val="tx1"/>
                          </a:solidFill>
                          <a:effectLst/>
                          <a:latin typeface="+mn-lt"/>
                          <a:ea typeface="+mn-ea"/>
                          <a:cs typeface="+mn-cs"/>
                        </a:rPr>
                        <a:t>-  ارائه خدمات تسهیلات بانکی همانند بخش کشاورزی با بهره کم و حالت های حمایتی </a:t>
                      </a:r>
                      <a:endParaRPr lang="en-US" sz="1000" kern="1200" dirty="0" smtClean="0">
                        <a:solidFill>
                          <a:schemeClr val="tx1"/>
                        </a:solidFill>
                        <a:effectLst/>
                        <a:latin typeface="+mn-lt"/>
                        <a:ea typeface="+mn-ea"/>
                        <a:cs typeface="+mn-cs"/>
                      </a:endParaRPr>
                    </a:p>
                    <a:p>
                      <a:pPr rtl="1"/>
                      <a:r>
                        <a:rPr lang="ar-SA" sz="1000" b="1" kern="1200" dirty="0" smtClean="0">
                          <a:solidFill>
                            <a:schemeClr val="tx1"/>
                          </a:solidFill>
                          <a:effectLst/>
                          <a:latin typeface="+mn-lt"/>
                          <a:ea typeface="+mn-ea"/>
                          <a:cs typeface="+mn-cs"/>
                        </a:rPr>
                        <a:t>-  تأمین سرمایه در گردش واحدهای تولیدی بر اساس نیازهای واقعی با بازپرداخت دو ساله و در زمان مناسب خرید فصلی مواد اولیه </a:t>
                      </a:r>
                      <a:endParaRPr lang="en-US" sz="1000" kern="1200" dirty="0" smtClean="0">
                        <a:solidFill>
                          <a:schemeClr val="tx1"/>
                        </a:solidFill>
                        <a:effectLst/>
                        <a:latin typeface="+mn-lt"/>
                        <a:ea typeface="+mn-ea"/>
                        <a:cs typeface="+mn-cs"/>
                      </a:endParaRPr>
                    </a:p>
                    <a:p>
                      <a:pPr rtl="1"/>
                      <a:r>
                        <a:rPr lang="ar-SA" sz="1000" b="1" kern="1200" dirty="0" smtClean="0">
                          <a:solidFill>
                            <a:schemeClr val="tx1"/>
                          </a:solidFill>
                          <a:effectLst/>
                          <a:latin typeface="+mn-lt"/>
                          <a:ea typeface="+mn-ea"/>
                          <a:cs typeface="+mn-cs"/>
                        </a:rPr>
                        <a:t>-  تعجیل در ایجاد زیرساخت های توسعه بخش کشاورزی و صنایع تبدیلی </a:t>
                      </a:r>
                      <a:endParaRPr lang="en-US" sz="1000" kern="1200" dirty="0" smtClean="0">
                        <a:solidFill>
                          <a:schemeClr val="tx1"/>
                        </a:solidFill>
                        <a:effectLst/>
                        <a:latin typeface="+mn-lt"/>
                        <a:ea typeface="+mn-ea"/>
                        <a:cs typeface="+mn-cs"/>
                      </a:endParaRPr>
                    </a:p>
                    <a:p>
                      <a:pPr rtl="1"/>
                      <a:r>
                        <a:rPr lang="ar-SA" sz="1000" b="1" kern="1200" dirty="0" smtClean="0">
                          <a:solidFill>
                            <a:schemeClr val="tx1"/>
                          </a:solidFill>
                          <a:effectLst/>
                          <a:latin typeface="+mn-lt"/>
                          <a:ea typeface="+mn-ea"/>
                          <a:cs typeface="+mn-cs"/>
                        </a:rPr>
                        <a:t>-  در نهایت پیشنهاد می گردد جهت حمایت همه جانبه از ایجاد و توسعه صنایع تبدیلی کلیه تعرفه ها و معافیت های اختصاص یافته به بخش کشاورزی به صنایع تبدیلی ( بعنوان یکی دیگر از حلقه های تولید محصولات کشاورزی ) اختصاص یابد. </a:t>
                      </a:r>
                      <a:endParaRPr lang="en-US" sz="1000" kern="1200" dirty="0" smtClean="0">
                        <a:solidFill>
                          <a:schemeClr val="tx1"/>
                        </a:solidFill>
                        <a:effectLst/>
                        <a:latin typeface="+mn-lt"/>
                        <a:ea typeface="+mn-ea"/>
                        <a:cs typeface="+mn-cs"/>
                      </a:endParaRPr>
                    </a:p>
                    <a:p>
                      <a:pPr rtl="1"/>
                      <a:r>
                        <a:rPr lang="en-US" sz="1000" b="1" kern="1200" dirty="0" smtClean="0">
                          <a:solidFill>
                            <a:schemeClr val="tx1"/>
                          </a:solidFill>
                          <a:effectLst/>
                          <a:latin typeface="+mn-lt"/>
                          <a:ea typeface="+mn-ea"/>
                          <a:cs typeface="+mn-cs"/>
                        </a:rPr>
                        <a:t> </a:t>
                      </a:r>
                      <a:endParaRPr lang="en-US" sz="1000" kern="1200" dirty="0" smtClean="0">
                        <a:solidFill>
                          <a:schemeClr val="tx1"/>
                        </a:solidFill>
                        <a:effectLst/>
                        <a:latin typeface="+mn-lt"/>
                        <a:ea typeface="+mn-ea"/>
                        <a:cs typeface="+mn-cs"/>
                      </a:endParaRPr>
                    </a:p>
                    <a:p>
                      <a:pPr rtl="1"/>
                      <a:r>
                        <a:rPr lang="ar-SA" sz="1000" b="1" kern="1200" dirty="0" smtClean="0">
                          <a:solidFill>
                            <a:schemeClr val="tx1"/>
                          </a:solidFill>
                          <a:effectLst/>
                          <a:latin typeface="+mn-lt"/>
                          <a:ea typeface="+mn-ea"/>
                          <a:cs typeface="+mn-cs"/>
                        </a:rPr>
                        <a:t> </a:t>
                      </a:r>
                      <a:endParaRPr lang="en-US" sz="1000" kern="1200" dirty="0" smtClean="0">
                        <a:solidFill>
                          <a:schemeClr val="tx1"/>
                        </a:solidFill>
                        <a:effectLst/>
                        <a:latin typeface="+mn-lt"/>
                        <a:ea typeface="+mn-ea"/>
                        <a:cs typeface="+mn-cs"/>
                      </a:endParaRPr>
                    </a:p>
                    <a:p>
                      <a:pPr rtl="1"/>
                      <a:r>
                        <a:rPr lang="en-US" sz="1000" kern="1200" dirty="0" smtClean="0">
                          <a:solidFill>
                            <a:schemeClr val="tx1"/>
                          </a:solidFill>
                          <a:effectLst/>
                          <a:latin typeface="+mn-lt"/>
                          <a:ea typeface="+mn-ea"/>
                          <a:cs typeface="+mn-cs"/>
                        </a:rPr>
                        <a:t> </a:t>
                      </a:r>
                    </a:p>
                    <a:p>
                      <a:pPr marL="0" marR="0" lvl="0" indent="0" algn="r" defTabSz="1219110" rtl="1"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B 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FFFFCC"/>
                    </a:solidFill>
                  </a:tcPr>
                </a:tc>
                <a:extLst>
                  <a:ext uri="{0D108BD9-81ED-4DB2-BD59-A6C34878D82A}">
                    <a16:rowId xmlns:a16="http://schemas.microsoft.com/office/drawing/2014/main" val="10001"/>
                  </a:ext>
                </a:extLst>
              </a:tr>
            </a:tbl>
          </a:graphicData>
        </a:graphic>
      </p:graphicFrame>
      <p:grpSp>
        <p:nvGrpSpPr>
          <p:cNvPr id="4" name="Group 3"/>
          <p:cNvGrpSpPr/>
          <p:nvPr/>
        </p:nvGrpSpPr>
        <p:grpSpPr>
          <a:xfrm>
            <a:off x="11059296" y="59639"/>
            <a:ext cx="1132703" cy="783460"/>
            <a:chOff x="10575929" y="120449"/>
            <a:chExt cx="1616072" cy="1793298"/>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6" name="TextBox 5"/>
            <p:cNvSpPr txBox="1"/>
            <p:nvPr/>
          </p:nvSpPr>
          <p:spPr>
            <a:xfrm>
              <a:off x="10575929" y="1138824"/>
              <a:ext cx="1616072" cy="774923"/>
            </a:xfrm>
            <a:prstGeom prst="rect">
              <a:avLst/>
            </a:prstGeom>
            <a:noFill/>
          </p:spPr>
          <p:txBody>
            <a:bodyPr wrap="square" lIns="91426" tIns="45718" rIns="91426" bIns="45718" rtlCol="1">
              <a:spAutoFit/>
            </a:bodyPr>
            <a:lstStyle/>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8" name="Rounded Rectangle 7"/>
          <p:cNvSpPr/>
          <p:nvPr/>
        </p:nvSpPr>
        <p:spPr>
          <a:xfrm>
            <a:off x="86499" y="6421752"/>
            <a:ext cx="2594918" cy="397261"/>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a:p>
            <a:pPr algn="ctr" rtl="1">
              <a:defRPr/>
            </a:pPr>
            <a:endParaRPr lang="fa-IR" sz="1600" kern="0" dirty="0">
              <a:solidFill>
                <a:prstClr val="black"/>
              </a:solidFill>
              <a:cs typeface="B Titr" panose="00000700000000000000" pitchFamily="2" charset="-78"/>
            </a:endParaRPr>
          </a:p>
        </p:txBody>
      </p:sp>
      <p:sp>
        <p:nvSpPr>
          <p:cNvPr id="9" name="Rounded Rectangle 8"/>
          <p:cNvSpPr/>
          <p:nvPr/>
        </p:nvSpPr>
        <p:spPr>
          <a:xfrm>
            <a:off x="1050323" y="165658"/>
            <a:ext cx="9910119" cy="660400"/>
          </a:xfrm>
          <a:prstGeom prst="roundRect">
            <a:avLst/>
          </a:prstGeom>
          <a:solidFill>
            <a:schemeClr val="accent6">
              <a:lumMod val="60000"/>
              <a:lumOff val="4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06" tIns="60853" rIns="121706" bIns="60853" rtlCol="1" anchor="ctr"/>
          <a:lstStyle/>
          <a:p>
            <a:pPr algn="ctr" defTabSz="1218870" rtl="1">
              <a:defRPr/>
            </a:pPr>
            <a:r>
              <a:rPr lang="fa-IR" sz="2800" kern="0" dirty="0">
                <a:solidFill>
                  <a:sysClr val="windowText" lastClr="000000"/>
                </a:solidFill>
                <a:latin typeface="Calibri"/>
                <a:cs typeface="B Titr" panose="00000700000000000000" pitchFamily="2" charset="-78"/>
              </a:rPr>
              <a:t>چالش ها و راهکارها</a:t>
            </a:r>
          </a:p>
        </p:txBody>
      </p:sp>
    </p:spTree>
    <p:extLst>
      <p:ext uri="{BB962C8B-B14F-4D97-AF65-F5344CB8AC3E}">
        <p14:creationId xmlns:p14="http://schemas.microsoft.com/office/powerpoint/2010/main" val="30836892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3"/>
          <p:cNvGraphicFramePr>
            <a:graphicFrameLocks/>
          </p:cNvGraphicFramePr>
          <p:nvPr>
            <p:extLst>
              <p:ext uri="{D42A27DB-BD31-4B8C-83A1-F6EECF244321}">
                <p14:modId xmlns:p14="http://schemas.microsoft.com/office/powerpoint/2010/main" val="147752418"/>
              </p:ext>
            </p:extLst>
          </p:nvPr>
        </p:nvGraphicFramePr>
        <p:xfrm>
          <a:off x="746258" y="1861603"/>
          <a:ext cx="10737288" cy="2542365"/>
        </p:xfrm>
        <a:graphic>
          <a:graphicData uri="http://schemas.openxmlformats.org/drawingml/2006/table">
            <a:tbl>
              <a:tblPr rtl="1" firstRow="1" bandRow="1">
                <a:tableStyleId>{00A15C55-8517-42AA-B614-E9B94910E393}</a:tableStyleId>
              </a:tblPr>
              <a:tblGrid>
                <a:gridCol w="1032360">
                  <a:extLst>
                    <a:ext uri="{9D8B030D-6E8A-4147-A177-3AD203B41FA5}">
                      <a16:colId xmlns:a16="http://schemas.microsoft.com/office/drawing/2014/main" val="2603432117"/>
                    </a:ext>
                  </a:extLst>
                </a:gridCol>
                <a:gridCol w="2737821">
                  <a:extLst>
                    <a:ext uri="{9D8B030D-6E8A-4147-A177-3AD203B41FA5}">
                      <a16:colId xmlns:a16="http://schemas.microsoft.com/office/drawing/2014/main" val="20000"/>
                    </a:ext>
                  </a:extLst>
                </a:gridCol>
                <a:gridCol w="2141548">
                  <a:extLst>
                    <a:ext uri="{9D8B030D-6E8A-4147-A177-3AD203B41FA5}">
                      <a16:colId xmlns:a16="http://schemas.microsoft.com/office/drawing/2014/main" val="1603123213"/>
                    </a:ext>
                  </a:extLst>
                </a:gridCol>
                <a:gridCol w="2960945">
                  <a:extLst>
                    <a:ext uri="{9D8B030D-6E8A-4147-A177-3AD203B41FA5}">
                      <a16:colId xmlns:a16="http://schemas.microsoft.com/office/drawing/2014/main" val="3988637920"/>
                    </a:ext>
                  </a:extLst>
                </a:gridCol>
                <a:gridCol w="1864614">
                  <a:extLst>
                    <a:ext uri="{9D8B030D-6E8A-4147-A177-3AD203B41FA5}">
                      <a16:colId xmlns:a16="http://schemas.microsoft.com/office/drawing/2014/main" val="20002"/>
                    </a:ext>
                  </a:extLst>
                </a:gridCol>
              </a:tblGrid>
              <a:tr h="1268459">
                <a:tc>
                  <a:txBody>
                    <a:bodyPr/>
                    <a:lstStyle/>
                    <a:p>
                      <a:pPr algn="ctr" rtl="1"/>
                      <a:endParaRPr lang="fa-IR" sz="1600" dirty="0">
                        <a:solidFill>
                          <a:sysClr val="windowText" lastClr="000000"/>
                        </a:solidFill>
                        <a:cs typeface="B Titr" panose="00000700000000000000" pitchFamily="2" charset="-78"/>
                      </a:endParaRPr>
                    </a:p>
                    <a:p>
                      <a:pPr algn="ctr" rtl="1"/>
                      <a:endParaRPr lang="fa-IR" sz="1600" dirty="0">
                        <a:solidFill>
                          <a:sysClr val="windowText" lastClr="000000"/>
                        </a:solidFill>
                        <a:cs typeface="B Titr" panose="00000700000000000000" pitchFamily="2" charset="-78"/>
                      </a:endParaRPr>
                    </a:p>
                    <a:p>
                      <a:pPr algn="ctr" rtl="1"/>
                      <a:r>
                        <a:rPr lang="fa-IR" sz="1600" dirty="0">
                          <a:solidFill>
                            <a:sysClr val="windowText" lastClr="000000"/>
                          </a:solidFill>
                          <a:cs typeface="B Titr" panose="00000700000000000000" pitchFamily="2" charset="-78"/>
                        </a:rPr>
                        <a:t>ردیف</a:t>
                      </a:r>
                    </a:p>
                    <a:p>
                      <a:pPr algn="ctr" rtl="1"/>
                      <a:endParaRPr lang="fa-IR" sz="1600" dirty="0">
                        <a:solidFill>
                          <a:sysClr val="windowText" lastClr="000000"/>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4">
                        <a:lumMod val="60000"/>
                        <a:lumOff val="40000"/>
                      </a:schemeClr>
                    </a:solidFill>
                  </a:tcPr>
                </a:tc>
                <a:tc>
                  <a:txBody>
                    <a:bodyPr/>
                    <a:lstStyle/>
                    <a:p>
                      <a:pPr algn="ctr" rtl="1"/>
                      <a:endParaRPr lang="fa-IR" sz="1600" dirty="0">
                        <a:solidFill>
                          <a:sysClr val="windowText" lastClr="000000"/>
                        </a:solidFill>
                        <a:cs typeface="B Titr" panose="00000700000000000000" pitchFamily="2" charset="-78"/>
                      </a:endParaRPr>
                    </a:p>
                    <a:p>
                      <a:pPr algn="ctr" rtl="1"/>
                      <a:r>
                        <a:rPr lang="fa-IR" sz="1600" dirty="0">
                          <a:solidFill>
                            <a:sysClr val="windowText" lastClr="000000"/>
                          </a:solidFill>
                          <a:cs typeface="B Titr" panose="00000700000000000000" pitchFamily="2" charset="-78"/>
                        </a:rPr>
                        <a:t>میزان اعتبار برنامه ابلاغی استانی</a:t>
                      </a:r>
                    </a:p>
                    <a:p>
                      <a:pPr algn="ctr" rtl="1"/>
                      <a:endParaRPr lang="fa-IR" sz="1600" dirty="0">
                        <a:solidFill>
                          <a:sysClr val="windowText" lastClr="000000"/>
                        </a:solidFill>
                        <a:cs typeface="B Titr" panose="00000700000000000000" pitchFamily="2" charset="-78"/>
                      </a:endParaRPr>
                    </a:p>
                    <a:p>
                      <a:pPr algn="ctr" rtl="1"/>
                      <a:r>
                        <a:rPr lang="fa-IR" sz="1600" dirty="0">
                          <a:solidFill>
                            <a:sysClr val="windowText" lastClr="000000"/>
                          </a:solidFill>
                          <a:cs typeface="B Titr" panose="00000700000000000000" pitchFamily="2" charset="-78"/>
                        </a:rPr>
                        <a:t>(میلیارد تومان)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4">
                        <a:lumMod val="60000"/>
                        <a:lumOff val="40000"/>
                      </a:schemeClr>
                    </a:solidFill>
                  </a:tcPr>
                </a:tc>
                <a:tc>
                  <a:txBody>
                    <a:bodyPr/>
                    <a:lstStyle/>
                    <a:p>
                      <a:pPr algn="ctr" rtl="1"/>
                      <a:endParaRPr lang="fa-IR" sz="1600" dirty="0">
                        <a:solidFill>
                          <a:sysClr val="windowText" lastClr="000000"/>
                        </a:solidFill>
                        <a:cs typeface="B Titr" panose="00000700000000000000" pitchFamily="2" charset="-78"/>
                      </a:endParaRPr>
                    </a:p>
                    <a:p>
                      <a:pPr marL="0" marR="0" lvl="0" indent="0" algn="ctr" defTabSz="1219050" rtl="1" eaLnBrk="1" fontAlgn="auto" latinLnBrk="0" hangingPunct="1">
                        <a:lnSpc>
                          <a:spcPct val="100000"/>
                        </a:lnSpc>
                        <a:spcBef>
                          <a:spcPts val="0"/>
                        </a:spcBef>
                        <a:spcAft>
                          <a:spcPts val="0"/>
                        </a:spcAft>
                        <a:buClrTx/>
                        <a:buSzTx/>
                        <a:buFontTx/>
                        <a:buNone/>
                        <a:tabLst/>
                        <a:defRPr/>
                      </a:pPr>
                      <a:r>
                        <a:rPr lang="fa-IR" sz="1600" dirty="0">
                          <a:solidFill>
                            <a:sysClr val="windowText" lastClr="000000"/>
                          </a:solidFill>
                          <a:cs typeface="B Titr" panose="00000700000000000000" pitchFamily="2" charset="-78"/>
                        </a:rPr>
                        <a:t>میزان اعتبار</a:t>
                      </a:r>
                    </a:p>
                    <a:p>
                      <a:pPr marL="0" marR="0" lvl="0" indent="0" algn="ctr" defTabSz="1219050" rtl="1" eaLnBrk="1" fontAlgn="auto" latinLnBrk="0" hangingPunct="1">
                        <a:lnSpc>
                          <a:spcPct val="100000"/>
                        </a:lnSpc>
                        <a:spcBef>
                          <a:spcPts val="0"/>
                        </a:spcBef>
                        <a:spcAft>
                          <a:spcPts val="0"/>
                        </a:spcAft>
                        <a:buClrTx/>
                        <a:buSzTx/>
                        <a:buFontTx/>
                        <a:buNone/>
                        <a:tabLst/>
                        <a:defRPr/>
                      </a:pPr>
                      <a:r>
                        <a:rPr lang="fa-IR" sz="1600" dirty="0">
                          <a:solidFill>
                            <a:sysClr val="windowText" lastClr="000000"/>
                          </a:solidFill>
                          <a:cs typeface="B Titr" panose="00000700000000000000" pitchFamily="2" charset="-78"/>
                        </a:rPr>
                        <a:t> کل  استان</a:t>
                      </a:r>
                    </a:p>
                    <a:p>
                      <a:pPr marL="0" marR="0" lvl="0" indent="0" algn="ctr" defTabSz="1219050" rtl="1" eaLnBrk="1" fontAlgn="auto" latinLnBrk="0" hangingPunct="1">
                        <a:lnSpc>
                          <a:spcPct val="100000"/>
                        </a:lnSpc>
                        <a:spcBef>
                          <a:spcPts val="0"/>
                        </a:spcBef>
                        <a:spcAft>
                          <a:spcPts val="0"/>
                        </a:spcAft>
                        <a:buClrTx/>
                        <a:buSzTx/>
                        <a:buFontTx/>
                        <a:buNone/>
                        <a:tabLst/>
                        <a:defRPr/>
                      </a:pPr>
                      <a:endParaRPr lang="fa-IR" sz="1600" dirty="0">
                        <a:solidFill>
                          <a:sysClr val="windowText" lastClr="000000"/>
                        </a:solidFill>
                        <a:cs typeface="B Titr" panose="00000700000000000000" pitchFamily="2" charset="-78"/>
                      </a:endParaRPr>
                    </a:p>
                    <a:p>
                      <a:pPr marL="0" marR="0" lvl="0" indent="0" algn="ctr" defTabSz="1219050" rtl="1" eaLnBrk="1" fontAlgn="auto" latinLnBrk="0" hangingPunct="1">
                        <a:lnSpc>
                          <a:spcPct val="100000"/>
                        </a:lnSpc>
                        <a:spcBef>
                          <a:spcPts val="0"/>
                        </a:spcBef>
                        <a:spcAft>
                          <a:spcPts val="0"/>
                        </a:spcAft>
                        <a:buClrTx/>
                        <a:buSzTx/>
                        <a:buFontTx/>
                        <a:buNone/>
                        <a:tabLst/>
                        <a:defRPr/>
                      </a:pPr>
                      <a:r>
                        <a:rPr lang="fa-IR" sz="1600" dirty="0">
                          <a:solidFill>
                            <a:sysClr val="windowText" lastClr="000000"/>
                          </a:solidFill>
                          <a:cs typeface="B Titr" panose="00000700000000000000" pitchFamily="2" charset="-78"/>
                        </a:rPr>
                        <a:t>(میلیارد تومان)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4">
                        <a:lumMod val="60000"/>
                        <a:lumOff val="40000"/>
                      </a:schemeClr>
                    </a:solidFill>
                  </a:tcPr>
                </a:tc>
                <a:tc>
                  <a:txBody>
                    <a:bodyPr/>
                    <a:lstStyle/>
                    <a:p>
                      <a:pPr algn="ctr" rtl="1"/>
                      <a:endParaRPr lang="fa-IR" sz="1600" dirty="0">
                        <a:solidFill>
                          <a:sysClr val="windowText" lastClr="000000"/>
                        </a:solidFill>
                        <a:cs typeface="B Titr" panose="00000700000000000000" pitchFamily="2" charset="-78"/>
                      </a:endParaRPr>
                    </a:p>
                    <a:p>
                      <a:pPr algn="ctr" rtl="1"/>
                      <a:r>
                        <a:rPr lang="fa-IR" sz="1600" dirty="0">
                          <a:solidFill>
                            <a:sysClr val="windowText" lastClr="000000"/>
                          </a:solidFill>
                          <a:cs typeface="B Titr" panose="00000700000000000000" pitchFamily="2" charset="-78"/>
                        </a:rPr>
                        <a:t>سهم بخش کشاورزی</a:t>
                      </a:r>
                    </a:p>
                    <a:p>
                      <a:pPr algn="ctr" rtl="1"/>
                      <a:r>
                        <a:rPr lang="fa-IR" sz="1600" dirty="0">
                          <a:solidFill>
                            <a:sysClr val="windowText" lastClr="000000"/>
                          </a:solidFill>
                          <a:cs typeface="B Titr" panose="00000700000000000000" pitchFamily="2" charset="-78"/>
                        </a:rPr>
                        <a:t> از اعتبارات کل استان</a:t>
                      </a:r>
                    </a:p>
                    <a:p>
                      <a:pPr algn="ctr" rtl="1"/>
                      <a:endParaRPr lang="fa-IR" sz="1600" dirty="0">
                        <a:solidFill>
                          <a:sysClr val="windowText" lastClr="000000"/>
                        </a:solidFill>
                        <a:cs typeface="B Titr" panose="00000700000000000000" pitchFamily="2" charset="-78"/>
                      </a:endParaRPr>
                    </a:p>
                    <a:p>
                      <a:pPr marL="0" marR="0" lvl="0" indent="0" algn="ctr" defTabSz="1219050" rtl="1" eaLnBrk="1" fontAlgn="auto" latinLnBrk="0" hangingPunct="1">
                        <a:lnSpc>
                          <a:spcPct val="100000"/>
                        </a:lnSpc>
                        <a:spcBef>
                          <a:spcPts val="0"/>
                        </a:spcBef>
                        <a:spcAft>
                          <a:spcPts val="0"/>
                        </a:spcAft>
                        <a:buClrTx/>
                        <a:buSzTx/>
                        <a:buFontTx/>
                        <a:buNone/>
                        <a:tabLst/>
                        <a:defRPr/>
                      </a:pPr>
                      <a:r>
                        <a:rPr lang="fa-IR" sz="1600" dirty="0">
                          <a:solidFill>
                            <a:sysClr val="windowText" lastClr="000000"/>
                          </a:solidFill>
                          <a:cs typeface="B Titr" panose="00000700000000000000" pitchFamily="2" charset="-78"/>
                        </a:rPr>
                        <a:t>(میلیارد تومان)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4">
                        <a:lumMod val="60000"/>
                        <a:lumOff val="40000"/>
                      </a:schemeClr>
                    </a:solidFill>
                  </a:tcPr>
                </a:tc>
                <a:tc>
                  <a:txBody>
                    <a:bodyPr/>
                    <a:lstStyle/>
                    <a:p>
                      <a:pPr algn="ctr" rtl="1"/>
                      <a:endParaRPr lang="fa-IR" sz="1600" b="1" dirty="0">
                        <a:solidFill>
                          <a:sysClr val="windowText" lastClr="000000"/>
                        </a:solidFill>
                        <a:cs typeface="B Titr" panose="00000700000000000000" pitchFamily="2" charset="-78"/>
                      </a:endParaRPr>
                    </a:p>
                    <a:p>
                      <a:pPr marL="0" marR="0" lvl="0" indent="0" algn="ctr" defTabSz="1219050" rtl="1" eaLnBrk="1" fontAlgn="auto" latinLnBrk="0" hangingPunct="1">
                        <a:lnSpc>
                          <a:spcPct val="100000"/>
                        </a:lnSpc>
                        <a:spcBef>
                          <a:spcPts val="0"/>
                        </a:spcBef>
                        <a:spcAft>
                          <a:spcPts val="0"/>
                        </a:spcAft>
                        <a:buClrTx/>
                        <a:buSzTx/>
                        <a:buFontTx/>
                        <a:buNone/>
                        <a:tabLst/>
                        <a:defRPr/>
                      </a:pPr>
                      <a:r>
                        <a:rPr lang="fa-IR" sz="1600" b="1" dirty="0">
                          <a:solidFill>
                            <a:sysClr val="windowText" lastClr="000000"/>
                          </a:solidFill>
                          <a:cs typeface="B Titr" panose="00000700000000000000" pitchFamily="2" charset="-78"/>
                        </a:rPr>
                        <a:t>میزان  اعتبار دریافتی بخش کشاورزی</a:t>
                      </a:r>
                    </a:p>
                    <a:p>
                      <a:pPr marL="0" marR="0" lvl="0" indent="0" algn="ctr" defTabSz="1219050" rtl="1" eaLnBrk="1" fontAlgn="auto" latinLnBrk="0" hangingPunct="1">
                        <a:lnSpc>
                          <a:spcPct val="100000"/>
                        </a:lnSpc>
                        <a:spcBef>
                          <a:spcPts val="0"/>
                        </a:spcBef>
                        <a:spcAft>
                          <a:spcPts val="0"/>
                        </a:spcAft>
                        <a:buClrTx/>
                        <a:buSzTx/>
                        <a:buFontTx/>
                        <a:buNone/>
                        <a:tabLst/>
                        <a:defRPr/>
                      </a:pPr>
                      <a:r>
                        <a:rPr lang="fa-IR" sz="1600" b="1" dirty="0">
                          <a:solidFill>
                            <a:sysClr val="windowText" lastClr="000000"/>
                          </a:solidFill>
                          <a:cs typeface="B Titr" panose="00000700000000000000" pitchFamily="2" charset="-78"/>
                        </a:rPr>
                        <a:t>تا </a:t>
                      </a:r>
                      <a:r>
                        <a:rPr lang="fa-IR" sz="1600" b="1" dirty="0" smtClean="0">
                          <a:solidFill>
                            <a:sysClr val="windowText" lastClr="000000"/>
                          </a:solidFill>
                          <a:cs typeface="B Titr" panose="00000700000000000000" pitchFamily="2" charset="-78"/>
                        </a:rPr>
                        <a:t>تاریخ1402/05/31</a:t>
                      </a:r>
                      <a:endParaRPr lang="fa-IR" sz="1600" dirty="0">
                        <a:solidFill>
                          <a:sysClr val="windowText" lastClr="000000"/>
                        </a:solidFill>
                        <a:cs typeface="B Titr" panose="00000700000000000000" pitchFamily="2" charset="-78"/>
                      </a:endParaRPr>
                    </a:p>
                    <a:p>
                      <a:pPr marL="0" marR="0" lvl="0" indent="0" algn="ctr" defTabSz="1219050" rtl="1" eaLnBrk="1" fontAlgn="auto" latinLnBrk="0" hangingPunct="1">
                        <a:lnSpc>
                          <a:spcPct val="100000"/>
                        </a:lnSpc>
                        <a:spcBef>
                          <a:spcPts val="0"/>
                        </a:spcBef>
                        <a:spcAft>
                          <a:spcPts val="0"/>
                        </a:spcAft>
                        <a:buClrTx/>
                        <a:buSzTx/>
                        <a:buFontTx/>
                        <a:buNone/>
                        <a:tabLst/>
                        <a:defRPr/>
                      </a:pPr>
                      <a:r>
                        <a:rPr lang="fa-IR" sz="1600" dirty="0">
                          <a:solidFill>
                            <a:sysClr val="windowText" lastClr="000000"/>
                          </a:solidFill>
                          <a:cs typeface="B Titr" panose="00000700000000000000" pitchFamily="2" charset="-78"/>
                        </a:rPr>
                        <a:t>(میلیارد تومان)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4">
                        <a:lumMod val="60000"/>
                        <a:lumOff val="40000"/>
                      </a:schemeClr>
                    </a:solidFill>
                  </a:tcPr>
                </a:tc>
                <a:extLst>
                  <a:ext uri="{0D108BD9-81ED-4DB2-BD59-A6C34878D82A}">
                    <a16:rowId xmlns:a16="http://schemas.microsoft.com/office/drawing/2014/main" val="10000"/>
                  </a:ext>
                </a:extLst>
              </a:tr>
              <a:tr h="1231725">
                <a:tc>
                  <a:txBody>
                    <a:bodyPr/>
                    <a:lstStyle/>
                    <a:p>
                      <a:pPr algn="ctr" rtl="1"/>
                      <a:r>
                        <a:rPr lang="fa-IR" sz="1800" dirty="0" smtClean="0">
                          <a:solidFill>
                            <a:sysClr val="windowText" lastClr="000000"/>
                          </a:solidFill>
                          <a:cs typeface="B Titr" panose="00000700000000000000" pitchFamily="2" charset="-78"/>
                        </a:rPr>
                        <a:t>1</a:t>
                      </a:r>
                      <a:endParaRPr lang="fa-IR" sz="1800" dirty="0">
                        <a:solidFill>
                          <a:sysClr val="windowText" lastClr="000000"/>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bg1"/>
                    </a:solidFill>
                  </a:tcPr>
                </a:tc>
                <a:tc>
                  <a:txBody>
                    <a:bodyPr/>
                    <a:lstStyle/>
                    <a:p>
                      <a:pPr algn="ctr" rtl="1"/>
                      <a:r>
                        <a:rPr lang="fa-IR" sz="1800" dirty="0" smtClean="0">
                          <a:solidFill>
                            <a:sysClr val="windowText" lastClr="000000"/>
                          </a:solidFill>
                          <a:cs typeface="B Titr" panose="00000700000000000000" pitchFamily="2" charset="-78"/>
                        </a:rPr>
                        <a:t>173.1334</a:t>
                      </a:r>
                      <a:endParaRPr lang="fa-IR" sz="1800" dirty="0">
                        <a:solidFill>
                          <a:sysClr val="windowText" lastClr="000000"/>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bg1"/>
                    </a:solidFill>
                  </a:tcPr>
                </a:tc>
                <a:tc>
                  <a:txBody>
                    <a:bodyPr/>
                    <a:lstStyle/>
                    <a:p>
                      <a:pPr algn="ctr" rtl="1"/>
                      <a:r>
                        <a:rPr lang="fa-IR" sz="1800" dirty="0" smtClean="0">
                          <a:solidFill>
                            <a:sysClr val="windowText" lastClr="000000"/>
                          </a:solidFill>
                          <a:cs typeface="B Titr" panose="00000700000000000000" pitchFamily="2" charset="-78"/>
                        </a:rPr>
                        <a:t>1463.914</a:t>
                      </a:r>
                      <a:endParaRPr lang="fa-IR" sz="1800" dirty="0">
                        <a:solidFill>
                          <a:sysClr val="windowText" lastClr="000000"/>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bg1"/>
                    </a:solidFill>
                  </a:tcPr>
                </a:tc>
                <a:tc>
                  <a:txBody>
                    <a:bodyPr/>
                    <a:lstStyle/>
                    <a:p>
                      <a:pPr algn="ctr" rtl="1"/>
                      <a:r>
                        <a:rPr lang="fa-IR" sz="1800" dirty="0" smtClean="0">
                          <a:solidFill>
                            <a:sysClr val="windowText" lastClr="000000"/>
                          </a:solidFill>
                          <a:cs typeface="B Titr" panose="00000700000000000000" pitchFamily="2" charset="-78"/>
                        </a:rPr>
                        <a:t>11.83</a:t>
                      </a:r>
                      <a:endParaRPr lang="fa-IR" sz="1800" dirty="0">
                        <a:solidFill>
                          <a:sysClr val="windowText" lastClr="000000"/>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bg1"/>
                    </a:solidFill>
                  </a:tcPr>
                </a:tc>
                <a:tc>
                  <a:txBody>
                    <a:bodyPr/>
                    <a:lstStyle/>
                    <a:p>
                      <a:pPr algn="ctr" rtl="1"/>
                      <a:r>
                        <a:rPr lang="fa-IR" sz="2000" b="1" dirty="0" smtClean="0">
                          <a:solidFill>
                            <a:sysClr val="windowText" lastClr="000000"/>
                          </a:solidFill>
                          <a:cs typeface="B Titr" panose="00000700000000000000" pitchFamily="2" charset="-78"/>
                        </a:rPr>
                        <a:t>0</a:t>
                      </a:r>
                      <a:endParaRPr lang="fa-IR" sz="2000" b="1" dirty="0">
                        <a:solidFill>
                          <a:sysClr val="windowText" lastClr="000000"/>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bg1"/>
                    </a:solidFill>
                  </a:tcPr>
                </a:tc>
                <a:extLst>
                  <a:ext uri="{0D108BD9-81ED-4DB2-BD59-A6C34878D82A}">
                    <a16:rowId xmlns:a16="http://schemas.microsoft.com/office/drawing/2014/main" val="10002"/>
                  </a:ext>
                </a:extLst>
              </a:tr>
            </a:tbl>
          </a:graphicData>
        </a:graphic>
      </p:graphicFrame>
      <p:sp>
        <p:nvSpPr>
          <p:cNvPr id="7" name="Rounded Rectangle 6"/>
          <p:cNvSpPr/>
          <p:nvPr/>
        </p:nvSpPr>
        <p:spPr>
          <a:xfrm>
            <a:off x="1601984" y="701431"/>
            <a:ext cx="8397368" cy="660400"/>
          </a:xfrm>
          <a:prstGeom prst="roundRect">
            <a:avLst/>
          </a:prstGeom>
          <a:solidFill>
            <a:schemeClr val="accent4">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690" tIns="60845" rIns="121690" bIns="60845" rtlCol="1" anchor="ctr"/>
          <a:lstStyle/>
          <a:p>
            <a:pPr algn="ctr" defTabSz="1218690" rtl="1">
              <a:defRPr/>
            </a:pPr>
            <a:r>
              <a:rPr lang="fa-IR" sz="3300" kern="0" dirty="0">
                <a:solidFill>
                  <a:sysClr val="windowText" lastClr="000000"/>
                </a:solidFill>
                <a:latin typeface="Calibri"/>
                <a:cs typeface="B Titr" panose="00000700000000000000" pitchFamily="2" charset="-78"/>
              </a:rPr>
              <a:t>وضعیت اعتبارات استان در سال 1402</a:t>
            </a:r>
          </a:p>
        </p:txBody>
      </p:sp>
      <p:grpSp>
        <p:nvGrpSpPr>
          <p:cNvPr id="12" name="Group 11"/>
          <p:cNvGrpSpPr/>
          <p:nvPr/>
        </p:nvGrpSpPr>
        <p:grpSpPr>
          <a:xfrm>
            <a:off x="10775092" y="59640"/>
            <a:ext cx="1416908" cy="1138965"/>
            <a:chOff x="10575929" y="120449"/>
            <a:chExt cx="1616072" cy="2684218"/>
          </a:xfrm>
        </p:grpSpPr>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14" name="TextBox 13"/>
            <p:cNvSpPr txBox="1"/>
            <p:nvPr/>
          </p:nvSpPr>
          <p:spPr>
            <a:xfrm>
              <a:off x="10575929" y="1138823"/>
              <a:ext cx="1616072" cy="1665844"/>
            </a:xfrm>
            <a:prstGeom prst="rect">
              <a:avLst/>
            </a:prstGeom>
            <a:noFill/>
          </p:spPr>
          <p:txBody>
            <a:bodyPr wrap="square" lIns="91426" tIns="45718" rIns="91426" bIns="45718" rtlCol="1">
              <a:spAutoFit/>
            </a:bodyPr>
            <a:lstStyle/>
            <a:p>
              <a:pPr algn="ctr" rtl="1">
                <a:defRPr/>
              </a:pPr>
              <a:r>
                <a:rPr lang="fa-IR" sz="11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11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3" name="Rounded Rectangle 6">
            <a:extLst>
              <a:ext uri="{FF2B5EF4-FFF2-40B4-BE49-F238E27FC236}">
                <a16:creationId xmlns:a16="http://schemas.microsoft.com/office/drawing/2014/main" id="{A9A5D133-A9DC-9CEC-6553-63301173AD1A}"/>
              </a:ext>
            </a:extLst>
          </p:cNvPr>
          <p:cNvSpPr/>
          <p:nvPr/>
        </p:nvSpPr>
        <p:spPr>
          <a:xfrm>
            <a:off x="51313" y="6155068"/>
            <a:ext cx="2747967" cy="603635"/>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a:p>
            <a:pPr algn="ctr" rtl="1">
              <a:defRPr/>
            </a:pPr>
            <a:endParaRPr lang="fa-IR" sz="1600" kern="0" dirty="0">
              <a:solidFill>
                <a:prstClr val="black"/>
              </a:solidFill>
              <a:cs typeface="B Titr" panose="00000700000000000000" pitchFamily="2" charset="-78"/>
            </a:endParaRPr>
          </a:p>
        </p:txBody>
      </p:sp>
    </p:spTree>
    <p:extLst>
      <p:ext uri="{BB962C8B-B14F-4D97-AF65-F5344CB8AC3E}">
        <p14:creationId xmlns:p14="http://schemas.microsoft.com/office/powerpoint/2010/main" val="17509603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1000"/>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5623560" y="1188439"/>
            <a:ext cx="6355278" cy="487680"/>
          </a:xfrm>
          <a:prstGeom prst="roundRect">
            <a:avLst/>
          </a:prstGeom>
          <a:solidFill>
            <a:schemeClr val="accent4">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6862" rtl="1">
              <a:defRPr/>
            </a:pPr>
            <a:r>
              <a:rPr lang="fa-IR" sz="2000" kern="0" dirty="0">
                <a:latin typeface="Calibri"/>
                <a:cs typeface="B Titr" panose="00000700000000000000" pitchFamily="2" charset="-78"/>
              </a:rPr>
              <a:t>مصوبات به تفکیک بخش</a:t>
            </a:r>
          </a:p>
        </p:txBody>
      </p:sp>
      <p:sp>
        <p:nvSpPr>
          <p:cNvPr id="14" name="Rounded Rectangle 13"/>
          <p:cNvSpPr/>
          <p:nvPr/>
        </p:nvSpPr>
        <p:spPr>
          <a:xfrm>
            <a:off x="320411" y="1226585"/>
            <a:ext cx="4434840" cy="487680"/>
          </a:xfrm>
          <a:prstGeom prst="roundRect">
            <a:avLst/>
          </a:prstGeom>
          <a:solidFill>
            <a:schemeClr val="accent4">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6862" rtl="1">
              <a:defRPr/>
            </a:pPr>
            <a:r>
              <a:rPr lang="fa-IR" sz="2000" kern="0" dirty="0">
                <a:latin typeface="Calibri"/>
                <a:cs typeface="B Titr" panose="00000700000000000000" pitchFamily="2" charset="-78"/>
              </a:rPr>
              <a:t>تعهدات  دستگاهها</a:t>
            </a:r>
          </a:p>
        </p:txBody>
      </p:sp>
      <p:sp>
        <p:nvSpPr>
          <p:cNvPr id="33" name="Rounded Rectangle 32"/>
          <p:cNvSpPr/>
          <p:nvPr/>
        </p:nvSpPr>
        <p:spPr>
          <a:xfrm>
            <a:off x="7108092" y="712076"/>
            <a:ext cx="3759200" cy="447159"/>
          </a:xfrm>
          <a:prstGeom prst="roundRect">
            <a:avLst/>
          </a:prstGeom>
          <a:solidFill>
            <a:schemeClr val="accent3">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6862" rtl="1">
              <a:defRPr/>
            </a:pPr>
            <a:r>
              <a:rPr lang="fa-IR" sz="1700" kern="0" dirty="0">
                <a:solidFill>
                  <a:prstClr val="black"/>
                </a:solidFill>
                <a:latin typeface="Calibri"/>
                <a:cs typeface="B Titr" panose="00000700000000000000" pitchFamily="2" charset="-78"/>
              </a:rPr>
              <a:t>تعداد کل طرح های مصوب </a:t>
            </a:r>
            <a:r>
              <a:rPr lang="fa-IR" sz="1700" kern="0" dirty="0" smtClean="0">
                <a:solidFill>
                  <a:prstClr val="black"/>
                </a:solidFill>
                <a:latin typeface="Calibri"/>
                <a:cs typeface="B Titr" panose="00000700000000000000" pitchFamily="2" charset="-78"/>
              </a:rPr>
              <a:t>: 39</a:t>
            </a:r>
            <a:endParaRPr lang="fa-IR" sz="1700" kern="0" dirty="0">
              <a:solidFill>
                <a:prstClr val="black"/>
              </a:solidFill>
              <a:latin typeface="Calibri"/>
              <a:cs typeface="B Titr" panose="00000700000000000000" pitchFamily="2" charset="-78"/>
            </a:endParaRPr>
          </a:p>
        </p:txBody>
      </p:sp>
      <p:sp>
        <p:nvSpPr>
          <p:cNvPr id="34" name="Rounded Rectangle 33"/>
          <p:cNvSpPr/>
          <p:nvPr/>
        </p:nvSpPr>
        <p:spPr>
          <a:xfrm>
            <a:off x="2167887" y="712076"/>
            <a:ext cx="3759200" cy="406400"/>
          </a:xfrm>
          <a:prstGeom prst="roundRect">
            <a:avLst/>
          </a:prstGeom>
          <a:solidFill>
            <a:schemeClr val="accent3">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6862" rtl="1">
              <a:defRPr/>
            </a:pPr>
            <a:r>
              <a:rPr lang="fa-IR" sz="1600" kern="0" dirty="0">
                <a:solidFill>
                  <a:prstClr val="black"/>
                </a:solidFill>
                <a:latin typeface="Calibri"/>
                <a:cs typeface="B Titr" panose="00000700000000000000" pitchFamily="2" charset="-78"/>
              </a:rPr>
              <a:t>جمع کل اعتبار مصوبه: </a:t>
            </a:r>
            <a:r>
              <a:rPr lang="fa-IR" sz="1600" kern="0" dirty="0" smtClean="0">
                <a:solidFill>
                  <a:prstClr val="black"/>
                </a:solidFill>
                <a:latin typeface="Calibri"/>
                <a:cs typeface="B Titr" panose="00000700000000000000" pitchFamily="2" charset="-78"/>
              </a:rPr>
              <a:t> 21200میلیارد </a:t>
            </a:r>
            <a:r>
              <a:rPr lang="fa-IR" sz="1600" kern="0" dirty="0">
                <a:solidFill>
                  <a:prstClr val="black"/>
                </a:solidFill>
                <a:latin typeface="Calibri"/>
                <a:cs typeface="B Titr" panose="00000700000000000000" pitchFamily="2" charset="-78"/>
              </a:rPr>
              <a:t>ریال</a:t>
            </a:r>
          </a:p>
        </p:txBody>
      </p:sp>
      <p:sp>
        <p:nvSpPr>
          <p:cNvPr id="35" name="Rounded Rectangle 34"/>
          <p:cNvSpPr/>
          <p:nvPr/>
        </p:nvSpPr>
        <p:spPr>
          <a:xfrm>
            <a:off x="224157" y="532776"/>
            <a:ext cx="1333208" cy="406400"/>
          </a:xfrm>
          <a:prstGeom prst="round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6862" rtl="1">
              <a:defRPr/>
            </a:pPr>
            <a:r>
              <a:rPr lang="fa-IR" sz="1300" kern="0" dirty="0">
                <a:solidFill>
                  <a:prstClr val="black"/>
                </a:solidFill>
                <a:latin typeface="Calibri"/>
                <a:cs typeface="B Titr" panose="00000700000000000000" pitchFamily="2" charset="-78"/>
              </a:rPr>
              <a:t>تاریخ سفر استانی</a:t>
            </a:r>
          </a:p>
          <a:p>
            <a:pPr algn="ctr" defTabSz="1216862" rtl="1">
              <a:defRPr/>
            </a:pPr>
            <a:r>
              <a:rPr lang="fa-IR" sz="1300" kern="0" dirty="0" smtClean="0">
                <a:solidFill>
                  <a:prstClr val="black"/>
                </a:solidFill>
                <a:latin typeface="Calibri"/>
                <a:cs typeface="B Titr" panose="00000700000000000000" pitchFamily="2" charset="-78"/>
              </a:rPr>
              <a:t>.../.../1401</a:t>
            </a:r>
            <a:endParaRPr lang="fa-IR" sz="1300" kern="0" dirty="0">
              <a:solidFill>
                <a:prstClr val="black"/>
              </a:solidFill>
              <a:latin typeface="Calibri"/>
              <a:cs typeface="B Titr" panose="00000700000000000000" pitchFamily="2" charset="-78"/>
            </a:endParaRPr>
          </a:p>
        </p:txBody>
      </p:sp>
      <p:sp>
        <p:nvSpPr>
          <p:cNvPr id="36" name="Rounded Rectangle 35"/>
          <p:cNvSpPr/>
          <p:nvPr/>
        </p:nvSpPr>
        <p:spPr>
          <a:xfrm>
            <a:off x="2206572" y="45167"/>
            <a:ext cx="7159476" cy="558800"/>
          </a:xfrm>
          <a:prstGeom prst="roundRect">
            <a:avLst/>
          </a:prstGeom>
          <a:solidFill>
            <a:schemeClr val="accent4">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9080" rtl="1">
              <a:defRPr/>
            </a:pPr>
            <a:r>
              <a:rPr lang="fa-IR" sz="2800" kern="0" dirty="0">
                <a:latin typeface="Calibri"/>
                <a:cs typeface="B Titr" panose="00000700000000000000" pitchFamily="2" charset="-78"/>
              </a:rPr>
              <a:t>مصوبات دور اول سفر استانی هیات دولت در یک نگاه</a:t>
            </a:r>
          </a:p>
        </p:txBody>
      </p:sp>
      <p:sp>
        <p:nvSpPr>
          <p:cNvPr id="37" name="Rounded Rectangle 36"/>
          <p:cNvSpPr/>
          <p:nvPr/>
        </p:nvSpPr>
        <p:spPr>
          <a:xfrm>
            <a:off x="2090602" y="6011836"/>
            <a:ext cx="2055247" cy="406400"/>
          </a:xfrm>
          <a:prstGeom prst="roundRect">
            <a:avLst/>
          </a:prstGeom>
          <a:solidFill>
            <a:schemeClr val="accent4">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6862" rtl="1">
              <a:defRPr/>
            </a:pPr>
            <a:r>
              <a:rPr lang="fa-IR" sz="1300" kern="0" dirty="0">
                <a:solidFill>
                  <a:prstClr val="black"/>
                </a:solidFill>
                <a:latin typeface="Calibri"/>
                <a:cs typeface="B Titr" panose="00000700000000000000" pitchFamily="2" charset="-78"/>
              </a:rPr>
              <a:t>اعتبار مصوب </a:t>
            </a:r>
            <a:r>
              <a:rPr lang="fa-IR" sz="1300" kern="0" dirty="0" smtClean="0">
                <a:solidFill>
                  <a:prstClr val="black"/>
                </a:solidFill>
                <a:latin typeface="Calibri"/>
                <a:cs typeface="B Titr" panose="00000700000000000000" pitchFamily="2" charset="-78"/>
              </a:rPr>
              <a:t>6628.5میلیارد </a:t>
            </a:r>
            <a:r>
              <a:rPr lang="fa-IR" sz="1300" kern="0" dirty="0">
                <a:solidFill>
                  <a:prstClr val="black"/>
                </a:solidFill>
                <a:latin typeface="Calibri"/>
                <a:cs typeface="B Titr" panose="00000700000000000000" pitchFamily="2" charset="-78"/>
              </a:rPr>
              <a:t>ریال</a:t>
            </a:r>
          </a:p>
        </p:txBody>
      </p:sp>
      <p:sp>
        <p:nvSpPr>
          <p:cNvPr id="38" name="Rounded Rectangle 37"/>
          <p:cNvSpPr/>
          <p:nvPr/>
        </p:nvSpPr>
        <p:spPr>
          <a:xfrm>
            <a:off x="4145849" y="5987477"/>
            <a:ext cx="711200" cy="406400"/>
          </a:xfrm>
          <a:prstGeom prst="roundRect">
            <a:avLst/>
          </a:prstGeom>
          <a:solidFill>
            <a:schemeClr val="accent4">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6862" rtl="1">
              <a:defRPr/>
            </a:pPr>
            <a:r>
              <a:rPr lang="fa-IR" sz="1400" kern="0" dirty="0">
                <a:solidFill>
                  <a:prstClr val="black"/>
                </a:solidFill>
                <a:latin typeface="Calibri"/>
                <a:cs typeface="B Titr" panose="00000700000000000000" pitchFamily="2" charset="-78"/>
              </a:rPr>
              <a:t>1403</a:t>
            </a:r>
          </a:p>
        </p:txBody>
      </p:sp>
      <p:graphicFrame>
        <p:nvGraphicFramePr>
          <p:cNvPr id="2" name="Table 1"/>
          <p:cNvGraphicFramePr>
            <a:graphicFrameLocks noGrp="1"/>
          </p:cNvGraphicFramePr>
          <p:nvPr>
            <p:extLst>
              <p:ext uri="{D42A27DB-BD31-4B8C-83A1-F6EECF244321}">
                <p14:modId xmlns:p14="http://schemas.microsoft.com/office/powerpoint/2010/main" val="3490458686"/>
              </p:ext>
            </p:extLst>
          </p:nvPr>
        </p:nvGraphicFramePr>
        <p:xfrm>
          <a:off x="5255172" y="1267344"/>
          <a:ext cx="6723666" cy="5114784"/>
        </p:xfrm>
        <a:graphic>
          <a:graphicData uri="http://schemas.openxmlformats.org/drawingml/2006/table">
            <a:tbl>
              <a:tblPr rtl="1" firstRow="1" bandRow="1">
                <a:effectLst/>
                <a:tableStyleId>{72833802-FEF1-4C79-8D5D-14CF1EAF98D9}</a:tableStyleId>
              </a:tblPr>
              <a:tblGrid>
                <a:gridCol w="1974226">
                  <a:extLst>
                    <a:ext uri="{9D8B030D-6E8A-4147-A177-3AD203B41FA5}">
                      <a16:colId xmlns:a16="http://schemas.microsoft.com/office/drawing/2014/main" val="20000"/>
                    </a:ext>
                  </a:extLst>
                </a:gridCol>
                <a:gridCol w="796066">
                  <a:extLst>
                    <a:ext uri="{9D8B030D-6E8A-4147-A177-3AD203B41FA5}">
                      <a16:colId xmlns:a16="http://schemas.microsoft.com/office/drawing/2014/main" val="20001"/>
                    </a:ext>
                  </a:extLst>
                </a:gridCol>
                <a:gridCol w="1118795">
                  <a:extLst>
                    <a:ext uri="{9D8B030D-6E8A-4147-A177-3AD203B41FA5}">
                      <a16:colId xmlns:a16="http://schemas.microsoft.com/office/drawing/2014/main" val="20002"/>
                    </a:ext>
                  </a:extLst>
                </a:gridCol>
                <a:gridCol w="1441525">
                  <a:extLst>
                    <a:ext uri="{9D8B030D-6E8A-4147-A177-3AD203B41FA5}">
                      <a16:colId xmlns:a16="http://schemas.microsoft.com/office/drawing/2014/main" val="20003"/>
                    </a:ext>
                  </a:extLst>
                </a:gridCol>
                <a:gridCol w="656217">
                  <a:extLst>
                    <a:ext uri="{9D8B030D-6E8A-4147-A177-3AD203B41FA5}">
                      <a16:colId xmlns:a16="http://schemas.microsoft.com/office/drawing/2014/main" val="20004"/>
                    </a:ext>
                  </a:extLst>
                </a:gridCol>
                <a:gridCol w="736837">
                  <a:extLst>
                    <a:ext uri="{9D8B030D-6E8A-4147-A177-3AD203B41FA5}">
                      <a16:colId xmlns:a16="http://schemas.microsoft.com/office/drawing/2014/main" val="20005"/>
                    </a:ext>
                  </a:extLst>
                </a:gridCol>
              </a:tblGrid>
              <a:tr h="602391">
                <a:tc rowSpan="2">
                  <a:txBody>
                    <a:bodyPr/>
                    <a:lstStyle/>
                    <a:p>
                      <a:pPr algn="ctr" rtl="1"/>
                      <a:endParaRPr lang="fa-IR" sz="18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زیربخش ها</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8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تعداد مصوبه</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r>
                        <a:rPr lang="fa-IR" sz="1600" dirty="0">
                          <a:solidFill>
                            <a:schemeClr val="tx1"/>
                          </a:solidFill>
                          <a:cs typeface="B Titr" panose="00000700000000000000" pitchFamily="2" charset="-78"/>
                        </a:rPr>
                        <a:t>جمع کل اعتبار مصوب (میلیارد ریال)</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r>
                        <a:rPr lang="fa-IR" sz="1600" dirty="0">
                          <a:solidFill>
                            <a:schemeClr val="tx1"/>
                          </a:solidFill>
                          <a:cs typeface="B Titr" panose="00000700000000000000" pitchFamily="2" charset="-78"/>
                        </a:rPr>
                        <a:t> جمع کل اعتبار تخصیصی(میلیارد ریال)</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gridSpan="2">
                  <a:txBody>
                    <a:bodyPr/>
                    <a:lstStyle/>
                    <a:p>
                      <a:pPr algn="ctr" rtl="1"/>
                      <a:r>
                        <a:rPr lang="fa-IR" sz="1600" dirty="0">
                          <a:solidFill>
                            <a:schemeClr val="tx1"/>
                          </a:solidFill>
                          <a:cs typeface="B Titr" panose="00000700000000000000" pitchFamily="2" charset="-78"/>
                        </a:rPr>
                        <a:t>پیشرفت فیزیکی</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CCFFFF"/>
                    </a:solidFill>
                  </a:tcPr>
                </a:tc>
                <a:tc hMerge="1">
                  <a:txBody>
                    <a:bodyPr/>
                    <a:lstStyle/>
                    <a:p>
                      <a:endParaRPr lang="en-US"/>
                    </a:p>
                  </a:txBody>
                  <a:tcPr/>
                </a:tc>
                <a:extLst>
                  <a:ext uri="{0D108BD9-81ED-4DB2-BD59-A6C34878D82A}">
                    <a16:rowId xmlns:a16="http://schemas.microsoft.com/office/drawing/2014/main" val="10000"/>
                  </a:ext>
                </a:extLst>
              </a:tr>
              <a:tr h="464409">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1"/>
                      <a:r>
                        <a:rPr lang="fa-IR" sz="1200" dirty="0">
                          <a:solidFill>
                            <a:schemeClr val="tx1"/>
                          </a:solidFill>
                          <a:cs typeface="B Titr" panose="00000700000000000000" pitchFamily="2" charset="-78"/>
                        </a:rPr>
                        <a:t>نسبت</a:t>
                      </a:r>
                      <a:r>
                        <a:rPr lang="fa-IR" sz="1200" baseline="0" dirty="0">
                          <a:solidFill>
                            <a:schemeClr val="tx1"/>
                          </a:solidFill>
                          <a:cs typeface="B Titr" panose="00000700000000000000" pitchFamily="2" charset="-78"/>
                        </a:rPr>
                        <a:t> به مصوبه</a:t>
                      </a:r>
                      <a:endParaRPr lang="fa-IR" sz="1200" dirty="0">
                        <a:solidFill>
                          <a:schemeClr val="tx1"/>
                        </a:solidFill>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400" dirty="0">
                          <a:solidFill>
                            <a:schemeClr val="tx1"/>
                          </a:solidFill>
                          <a:cs typeface="B Titr" panose="00000700000000000000" pitchFamily="2" charset="-78"/>
                        </a:rPr>
                        <a:t>نسبت</a:t>
                      </a:r>
                      <a:r>
                        <a:rPr lang="fa-IR" sz="1400" baseline="0" dirty="0">
                          <a:solidFill>
                            <a:schemeClr val="tx1"/>
                          </a:solidFill>
                          <a:cs typeface="B Titr" panose="00000700000000000000" pitchFamily="2" charset="-78"/>
                        </a:rPr>
                        <a:t> به تخصیص</a:t>
                      </a:r>
                      <a:endParaRPr lang="fa-IR" sz="14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1"/>
                  </a:ext>
                </a:extLst>
              </a:tr>
              <a:tr h="313264">
                <a:tc>
                  <a:txBody>
                    <a:bodyPr/>
                    <a:lstStyle/>
                    <a:p>
                      <a:pPr algn="ctr" rtl="1"/>
                      <a:r>
                        <a:rPr lang="fa-IR" sz="1600" dirty="0" smtClean="0">
                          <a:cs typeface="B Titr" panose="00000700000000000000" pitchFamily="2" charset="-78"/>
                        </a:rPr>
                        <a:t>آب وخاک</a:t>
                      </a:r>
                      <a:endParaRPr lang="fa-IR" sz="16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2000" dirty="0" smtClean="0">
                          <a:cs typeface="B Titr" panose="00000700000000000000" pitchFamily="2" charset="-78"/>
                        </a:rPr>
                        <a:t>11</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2000" dirty="0" smtClean="0">
                          <a:cs typeface="B Titr" panose="00000700000000000000" pitchFamily="2" charset="-78"/>
                        </a:rPr>
                        <a:t>9450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en-US" sz="2000" dirty="0" smtClean="0">
                          <a:cs typeface="B Titr" panose="00000700000000000000" pitchFamily="2" charset="-78"/>
                        </a:rPr>
                        <a:t>1187.4</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en-US" sz="2000" dirty="0" smtClean="0">
                          <a:cs typeface="B Titr" panose="00000700000000000000" pitchFamily="2" charset="-78"/>
                        </a:rPr>
                        <a:t>9</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en-US" sz="2000" dirty="0" smtClean="0">
                          <a:cs typeface="B Titr" panose="00000700000000000000" pitchFamily="2" charset="-78"/>
                        </a:rPr>
                        <a:t>70</a:t>
                      </a:r>
                      <a:endParaRPr lang="fa-IR" sz="2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2"/>
                  </a:ext>
                </a:extLst>
              </a:tr>
              <a:tr h="316417">
                <a:tc>
                  <a:txBody>
                    <a:bodyPr/>
                    <a:lstStyle/>
                    <a:p>
                      <a:pPr algn="ctr" rtl="1"/>
                      <a:r>
                        <a:rPr lang="fa-IR" sz="1600" dirty="0" smtClean="0">
                          <a:cs typeface="B Titr" panose="00000700000000000000" pitchFamily="2" charset="-78"/>
                        </a:rPr>
                        <a:t>باغبانی</a:t>
                      </a:r>
                      <a:endParaRPr lang="fa-IR" sz="16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3</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2350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10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en-US" sz="2000" dirty="0" smtClean="0">
                          <a:cs typeface="B Titr" panose="00000700000000000000" pitchFamily="2" charset="-78"/>
                        </a:rPr>
                        <a:t>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en-US" sz="2000" dirty="0" smtClean="0">
                          <a:cs typeface="B Titr" panose="00000700000000000000" pitchFamily="2" charset="-78"/>
                        </a:rPr>
                        <a:t>0</a:t>
                      </a:r>
                      <a:endParaRPr lang="fa-IR" sz="2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3"/>
                  </a:ext>
                </a:extLst>
              </a:tr>
              <a:tr h="277528">
                <a:tc>
                  <a:txBody>
                    <a:bodyPr/>
                    <a:lstStyle/>
                    <a:p>
                      <a:pPr algn="ctr" rtl="1"/>
                      <a:r>
                        <a:rPr lang="fa-IR" sz="1600" dirty="0" smtClean="0">
                          <a:cs typeface="B Titr" panose="00000700000000000000" pitchFamily="2" charset="-78"/>
                        </a:rPr>
                        <a:t>شیلات و آبزیان</a:t>
                      </a:r>
                      <a:endParaRPr lang="fa-IR" sz="16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2000" dirty="0" smtClean="0">
                          <a:cs typeface="B Titr" panose="00000700000000000000" pitchFamily="2" charset="-78"/>
                        </a:rPr>
                        <a:t>3</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2000" dirty="0" smtClean="0">
                          <a:cs typeface="B Titr" panose="00000700000000000000" pitchFamily="2" charset="-78"/>
                        </a:rPr>
                        <a:t>250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endParaRPr lang="fa-IR" sz="2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4"/>
                  </a:ext>
                </a:extLst>
              </a:tr>
              <a:tr h="312213">
                <a:tc>
                  <a:txBody>
                    <a:bodyPr/>
                    <a:lstStyle/>
                    <a:p>
                      <a:pPr algn="ctr" rtl="1"/>
                      <a:r>
                        <a:rPr lang="fa-IR" sz="1600" dirty="0" smtClean="0">
                          <a:cs typeface="B Titr" panose="00000700000000000000" pitchFamily="2" charset="-78"/>
                        </a:rPr>
                        <a:t>امور اراضی</a:t>
                      </a:r>
                      <a:endParaRPr lang="fa-IR" sz="16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3</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1000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en-US" sz="2000" dirty="0" smtClean="0">
                          <a:cs typeface="B Titr" panose="00000700000000000000" pitchFamily="2" charset="-78"/>
                        </a:rPr>
                        <a:t>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en-US" sz="2000" dirty="0" smtClean="0">
                          <a:cs typeface="B Titr" panose="00000700000000000000" pitchFamily="2" charset="-78"/>
                        </a:rPr>
                        <a:t>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en-US" sz="2000" dirty="0" smtClean="0">
                          <a:cs typeface="B Titr" panose="00000700000000000000" pitchFamily="2" charset="-78"/>
                        </a:rPr>
                        <a:t>0</a:t>
                      </a:r>
                      <a:endParaRPr lang="fa-IR" sz="2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5"/>
                  </a:ext>
                </a:extLst>
              </a:tr>
              <a:tr h="262814">
                <a:tc>
                  <a:txBody>
                    <a:bodyPr/>
                    <a:lstStyle/>
                    <a:p>
                      <a:pPr algn="ctr" rtl="1"/>
                      <a:r>
                        <a:rPr lang="fa-IR" sz="1600" dirty="0" smtClean="0">
                          <a:cs typeface="B Titr" panose="00000700000000000000" pitchFamily="2" charset="-78"/>
                        </a:rPr>
                        <a:t>ترویج</a:t>
                      </a:r>
                      <a:r>
                        <a:rPr lang="fa-IR" sz="1600" baseline="0" dirty="0" smtClean="0">
                          <a:cs typeface="B Titr" panose="00000700000000000000" pitchFamily="2" charset="-78"/>
                        </a:rPr>
                        <a:t> کشاورزی</a:t>
                      </a:r>
                      <a:endParaRPr lang="fa-IR" sz="16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2000" dirty="0" smtClean="0">
                          <a:cs typeface="B Titr" panose="00000700000000000000" pitchFamily="2" charset="-78"/>
                        </a:rPr>
                        <a:t>1</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2000" dirty="0" smtClean="0">
                          <a:cs typeface="B Titr" panose="00000700000000000000" pitchFamily="2" charset="-78"/>
                        </a:rPr>
                        <a:t>200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en-US" sz="2000" dirty="0" smtClean="0">
                          <a:cs typeface="B Titr" panose="00000700000000000000" pitchFamily="2" charset="-78"/>
                        </a:rPr>
                        <a:t>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en-US" sz="2000" dirty="0" smtClean="0">
                          <a:cs typeface="B Titr" panose="00000700000000000000" pitchFamily="2" charset="-78"/>
                        </a:rPr>
                        <a:t>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en-US" sz="2000" dirty="0" smtClean="0">
                          <a:cs typeface="B Titr" panose="00000700000000000000" pitchFamily="2" charset="-78"/>
                        </a:rPr>
                        <a:t>0</a:t>
                      </a:r>
                      <a:endParaRPr lang="fa-IR" sz="2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6"/>
                  </a:ext>
                </a:extLst>
              </a:tr>
              <a:tr h="276477">
                <a:tc>
                  <a:txBody>
                    <a:bodyPr/>
                    <a:lstStyle/>
                    <a:p>
                      <a:pPr algn="ctr" rtl="1"/>
                      <a:r>
                        <a:rPr lang="fa-IR" sz="1600" dirty="0" smtClean="0">
                          <a:cs typeface="B Titr" panose="00000700000000000000" pitchFamily="2" charset="-78"/>
                        </a:rPr>
                        <a:t>منابع طبیعی</a:t>
                      </a:r>
                      <a:endParaRPr lang="fa-IR" sz="16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5</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4650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437</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8</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80</a:t>
                      </a:r>
                      <a:endParaRPr lang="fa-IR" sz="2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7"/>
                  </a:ext>
                </a:extLst>
              </a:tr>
              <a:tr h="258610">
                <a:tc>
                  <a:txBody>
                    <a:bodyPr/>
                    <a:lstStyle/>
                    <a:p>
                      <a:pPr algn="ctr" rtl="1"/>
                      <a:r>
                        <a:rPr lang="fa-IR" sz="1600" dirty="0" smtClean="0">
                          <a:cs typeface="B Titr" panose="00000700000000000000" pitchFamily="2" charset="-78"/>
                        </a:rPr>
                        <a:t>مرکز تحقیقات</a:t>
                      </a:r>
                      <a:endParaRPr lang="fa-IR" sz="16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5</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300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en-US" sz="2000" dirty="0" smtClean="0">
                          <a:cs typeface="B Titr" panose="00000700000000000000" pitchFamily="2" charset="-78"/>
                        </a:rPr>
                        <a:t>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en-US" sz="2000" dirty="0" smtClean="0">
                          <a:cs typeface="B Titr" panose="00000700000000000000" pitchFamily="2" charset="-78"/>
                        </a:rPr>
                        <a:t>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en-US" sz="2000" dirty="0" smtClean="0">
                          <a:cs typeface="B Titr" panose="00000700000000000000" pitchFamily="2" charset="-78"/>
                        </a:rPr>
                        <a:t>0</a:t>
                      </a:r>
                      <a:endParaRPr lang="fa-IR" sz="2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820723647"/>
                  </a:ext>
                </a:extLst>
              </a:tr>
              <a:tr h="282784">
                <a:tc>
                  <a:txBody>
                    <a:bodyPr/>
                    <a:lstStyle/>
                    <a:p>
                      <a:pPr algn="ctr" rtl="1"/>
                      <a:r>
                        <a:rPr lang="fa-IR" sz="1600" dirty="0" smtClean="0">
                          <a:cs typeface="B Titr" panose="00000700000000000000" pitchFamily="2" charset="-78"/>
                        </a:rPr>
                        <a:t>اداره امورعشایری</a:t>
                      </a:r>
                      <a:endParaRPr lang="fa-IR" sz="16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5</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2700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60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2</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100</a:t>
                      </a:r>
                      <a:endParaRPr lang="fa-IR" sz="2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3958446295"/>
                  </a:ext>
                </a:extLst>
              </a:tr>
              <a:tr h="306957">
                <a:tc>
                  <a:txBody>
                    <a:bodyPr/>
                    <a:lstStyle/>
                    <a:p>
                      <a:pPr algn="ctr" rtl="1"/>
                      <a:r>
                        <a:rPr lang="fa-IR" sz="1600" dirty="0" smtClean="0">
                          <a:cs typeface="B Titr" panose="00000700000000000000" pitchFamily="2" charset="-78"/>
                        </a:rPr>
                        <a:t>تعاون روستایی</a:t>
                      </a:r>
                      <a:endParaRPr lang="fa-IR" sz="16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1</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50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en-US" sz="2000" dirty="0" smtClean="0">
                          <a:cs typeface="B Titr" panose="00000700000000000000" pitchFamily="2" charset="-78"/>
                        </a:rPr>
                        <a:t>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en-US" sz="2000" dirty="0" smtClean="0">
                          <a:cs typeface="B Titr" panose="00000700000000000000" pitchFamily="2" charset="-78"/>
                        </a:rPr>
                        <a:t>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en-US" sz="2000" dirty="0" smtClean="0">
                          <a:cs typeface="B Titr" panose="00000700000000000000" pitchFamily="2" charset="-78"/>
                        </a:rPr>
                        <a:t>0</a:t>
                      </a:r>
                      <a:endParaRPr lang="fa-IR" sz="2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97916863"/>
                  </a:ext>
                </a:extLst>
              </a:tr>
              <a:tr h="428073">
                <a:tc>
                  <a:txBody>
                    <a:bodyPr/>
                    <a:lstStyle/>
                    <a:p>
                      <a:pPr algn="ctr" rtl="1"/>
                      <a:r>
                        <a:rPr lang="fa-IR" sz="1600" dirty="0" smtClean="0">
                          <a:cs typeface="B Titr" panose="00000700000000000000" pitchFamily="2" charset="-78"/>
                        </a:rPr>
                        <a:t>دامپزشکی</a:t>
                      </a:r>
                      <a:endParaRPr lang="fa-IR" sz="16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2</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250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en-US" sz="2000" dirty="0" smtClean="0">
                          <a:cs typeface="B Titr" panose="00000700000000000000" pitchFamily="2" charset="-78"/>
                        </a:rPr>
                        <a:t>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en-US" sz="2000" dirty="0" smtClean="0">
                          <a:cs typeface="B Titr" panose="00000700000000000000" pitchFamily="2" charset="-78"/>
                        </a:rPr>
                        <a:t>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en-US" sz="2000" dirty="0" smtClean="0">
                          <a:cs typeface="B Titr" panose="00000700000000000000" pitchFamily="2" charset="-78"/>
                        </a:rPr>
                        <a:t>0</a:t>
                      </a:r>
                      <a:endParaRPr lang="fa-IR" sz="20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2119880649"/>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3984618851"/>
              </p:ext>
            </p:extLst>
          </p:nvPr>
        </p:nvGraphicFramePr>
        <p:xfrm>
          <a:off x="224157" y="1879525"/>
          <a:ext cx="4733785" cy="3359565"/>
        </p:xfrm>
        <a:graphic>
          <a:graphicData uri="http://schemas.openxmlformats.org/drawingml/2006/table">
            <a:tbl>
              <a:tblPr rtl="1" firstRow="1" bandRow="1">
                <a:effectLst/>
                <a:tableStyleId>{72833802-FEF1-4C79-8D5D-14CF1EAF98D9}</a:tableStyleId>
              </a:tblPr>
              <a:tblGrid>
                <a:gridCol w="1983714">
                  <a:extLst>
                    <a:ext uri="{9D8B030D-6E8A-4147-A177-3AD203B41FA5}">
                      <a16:colId xmlns:a16="http://schemas.microsoft.com/office/drawing/2014/main" val="20000"/>
                    </a:ext>
                  </a:extLst>
                </a:gridCol>
                <a:gridCol w="1287628">
                  <a:extLst>
                    <a:ext uri="{9D8B030D-6E8A-4147-A177-3AD203B41FA5}">
                      <a16:colId xmlns:a16="http://schemas.microsoft.com/office/drawing/2014/main" val="20001"/>
                    </a:ext>
                  </a:extLst>
                </a:gridCol>
                <a:gridCol w="1462443">
                  <a:extLst>
                    <a:ext uri="{9D8B030D-6E8A-4147-A177-3AD203B41FA5}">
                      <a16:colId xmlns:a16="http://schemas.microsoft.com/office/drawing/2014/main" val="20002"/>
                    </a:ext>
                  </a:extLst>
                </a:gridCol>
              </a:tblGrid>
              <a:tr h="318205">
                <a:tc>
                  <a:txBody>
                    <a:bodyPr/>
                    <a:lstStyle/>
                    <a:p>
                      <a:pPr algn="ctr" rtl="1"/>
                      <a:r>
                        <a:rPr lang="fa-IR" sz="1800" dirty="0">
                          <a:solidFill>
                            <a:schemeClr val="tx1"/>
                          </a:solidFill>
                          <a:cs typeface="B Titr" panose="00000700000000000000" pitchFamily="2" charset="-78"/>
                        </a:rPr>
                        <a:t>نام دستگاه</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2000" dirty="0">
                          <a:solidFill>
                            <a:schemeClr val="tx1"/>
                          </a:solidFill>
                          <a:cs typeface="B Titr" panose="00000700000000000000" pitchFamily="2" charset="-78"/>
                        </a:rPr>
                        <a:t>تعداد مصوبه</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800" dirty="0">
                          <a:solidFill>
                            <a:schemeClr val="tx1"/>
                          </a:solidFill>
                          <a:cs typeface="B Titr" panose="00000700000000000000" pitchFamily="2" charset="-78"/>
                        </a:rPr>
                        <a:t>اعتبار مصوب (میلیارد ریال)</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0"/>
                  </a:ext>
                </a:extLst>
              </a:tr>
              <a:tr h="428073">
                <a:tc>
                  <a:txBody>
                    <a:bodyPr/>
                    <a:lstStyle/>
                    <a:p>
                      <a:pPr algn="ctr" rtl="1"/>
                      <a:r>
                        <a:rPr lang="fa-IR" sz="1600" dirty="0" smtClean="0">
                          <a:cs typeface="B Titr" panose="00000700000000000000" pitchFamily="2" charset="-78"/>
                        </a:rPr>
                        <a:t>وزارت جهاد کشاورزی</a:t>
                      </a:r>
                      <a:endParaRPr lang="fa-IR" sz="16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en-US" sz="1600" kern="1200" dirty="0" smtClean="0">
                          <a:solidFill>
                            <a:schemeClr val="tx1"/>
                          </a:solidFill>
                          <a:latin typeface="+mn-lt"/>
                          <a:ea typeface="+mn-ea"/>
                          <a:cs typeface="B Titr" panose="00000700000000000000" pitchFamily="2" charset="-78"/>
                        </a:rPr>
                        <a:t>30</a:t>
                      </a:r>
                      <a:endParaRPr lang="fa-IR" sz="1600" kern="1200" dirty="0">
                        <a:solidFill>
                          <a:schemeClr val="tx1"/>
                        </a:solidFill>
                        <a:latin typeface="+mn-lt"/>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2000" dirty="0" smtClean="0">
                          <a:cs typeface="B Titr" panose="00000700000000000000" pitchFamily="2" charset="-78"/>
                        </a:rPr>
                        <a:t>10150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1"/>
                  </a:ext>
                </a:extLst>
              </a:tr>
              <a:tr h="428073">
                <a:tc>
                  <a:txBody>
                    <a:bodyPr/>
                    <a:lstStyle/>
                    <a:p>
                      <a:pPr algn="ctr" rtl="1"/>
                      <a:r>
                        <a:rPr lang="fa-IR" sz="1600" dirty="0" smtClean="0">
                          <a:cs typeface="B Titr" panose="00000700000000000000" pitchFamily="2" charset="-78"/>
                        </a:rPr>
                        <a:t>سازمان</a:t>
                      </a:r>
                      <a:r>
                        <a:rPr lang="fa-IR" sz="1600" baseline="0" dirty="0" smtClean="0">
                          <a:cs typeface="B Titr" panose="00000700000000000000" pitchFamily="2" charset="-78"/>
                        </a:rPr>
                        <a:t> برنامه و بودجه </a:t>
                      </a:r>
                      <a:endParaRPr lang="fa-IR" sz="16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14</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2000" dirty="0" smtClean="0">
                          <a:cs typeface="B Titr" panose="00000700000000000000" pitchFamily="2" charset="-78"/>
                        </a:rPr>
                        <a:t>9000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2"/>
                  </a:ext>
                </a:extLst>
              </a:tr>
              <a:tr h="428073">
                <a:tc>
                  <a:txBody>
                    <a:bodyPr/>
                    <a:lstStyle/>
                    <a:p>
                      <a:pPr algn="ctr" rtl="1"/>
                      <a:r>
                        <a:rPr lang="fa-IR" sz="1600" dirty="0" smtClean="0">
                          <a:cs typeface="B Titr" panose="00000700000000000000" pitchFamily="2" charset="-78"/>
                        </a:rPr>
                        <a:t>سازمان مدیریت و برنامه ریزی استان</a:t>
                      </a:r>
                      <a:endParaRPr lang="fa-IR" sz="16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2000" dirty="0" smtClean="0">
                          <a:cs typeface="B Titr" panose="00000700000000000000" pitchFamily="2" charset="-78"/>
                        </a:rPr>
                        <a:t>11</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2000" dirty="0" smtClean="0">
                          <a:cs typeface="B Titr" panose="00000700000000000000" pitchFamily="2" charset="-78"/>
                        </a:rPr>
                        <a:t>2050</a:t>
                      </a:r>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3"/>
                  </a:ext>
                </a:extLst>
              </a:tr>
              <a:tr h="428073">
                <a:tc>
                  <a:txBody>
                    <a:bodyPr/>
                    <a:lstStyle/>
                    <a:p>
                      <a:pPr algn="ctr" rtl="1"/>
                      <a:endParaRPr lang="fa-IR" sz="16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4"/>
                  </a:ext>
                </a:extLst>
              </a:tr>
              <a:tr h="428073">
                <a:tc>
                  <a:txBody>
                    <a:bodyPr/>
                    <a:lstStyle/>
                    <a:p>
                      <a:pPr algn="ctr" rtl="1"/>
                      <a:endParaRPr lang="fa-IR" sz="16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5"/>
                  </a:ext>
                </a:extLst>
              </a:tr>
              <a:tr h="428073">
                <a:tc>
                  <a:txBody>
                    <a:bodyPr/>
                    <a:lstStyle/>
                    <a:p>
                      <a:pPr algn="ctr" rtl="1"/>
                      <a:endParaRPr lang="fa-IR" sz="16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endParaRPr lang="fa-IR" sz="20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6"/>
                  </a:ext>
                </a:extLst>
              </a:tr>
            </a:tbl>
          </a:graphicData>
        </a:graphic>
      </p:graphicFrame>
      <p:grpSp>
        <p:nvGrpSpPr>
          <p:cNvPr id="39" name="Group 38"/>
          <p:cNvGrpSpPr/>
          <p:nvPr/>
        </p:nvGrpSpPr>
        <p:grpSpPr>
          <a:xfrm>
            <a:off x="10867292" y="59639"/>
            <a:ext cx="1324708" cy="783460"/>
            <a:chOff x="10575929" y="120449"/>
            <a:chExt cx="1616072" cy="1793298"/>
          </a:xfrm>
        </p:grpSpPr>
        <p:pic>
          <p:nvPicPr>
            <p:cNvPr id="40" name="Picture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41" name="TextBox 40"/>
            <p:cNvSpPr txBox="1"/>
            <p:nvPr/>
          </p:nvSpPr>
          <p:spPr>
            <a:xfrm>
              <a:off x="10575929" y="1138824"/>
              <a:ext cx="1616072" cy="774923"/>
            </a:xfrm>
            <a:prstGeom prst="rect">
              <a:avLst/>
            </a:prstGeom>
            <a:noFill/>
          </p:spPr>
          <p:txBody>
            <a:bodyPr wrap="square" lIns="91426" tIns="45718" rIns="91426" bIns="45718" rtlCol="1">
              <a:spAutoFit/>
            </a:bodyPr>
            <a:lstStyle/>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21" name="Rounded Rectangle 20"/>
          <p:cNvSpPr/>
          <p:nvPr/>
        </p:nvSpPr>
        <p:spPr>
          <a:xfrm>
            <a:off x="6127016" y="6282870"/>
            <a:ext cx="2179349" cy="476560"/>
          </a:xfrm>
          <a:prstGeom prst="roundRect">
            <a:avLst/>
          </a:prstGeom>
          <a:solidFill>
            <a:schemeClr val="accent4">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6862" rtl="1">
              <a:defRPr/>
            </a:pPr>
            <a:r>
              <a:rPr lang="fa-IR" sz="1300" kern="0" dirty="0">
                <a:solidFill>
                  <a:prstClr val="black"/>
                </a:solidFill>
                <a:latin typeface="Calibri"/>
                <a:cs typeface="B Titr" panose="00000700000000000000" pitchFamily="2" charset="-78"/>
              </a:rPr>
              <a:t>اعتبار مصوب </a:t>
            </a:r>
            <a:r>
              <a:rPr lang="fa-IR" sz="1300" kern="0" dirty="0" smtClean="0">
                <a:solidFill>
                  <a:prstClr val="black"/>
                </a:solidFill>
                <a:latin typeface="Calibri"/>
                <a:cs typeface="B Titr" panose="00000700000000000000" pitchFamily="2" charset="-78"/>
              </a:rPr>
              <a:t>7058.3.میلیارد </a:t>
            </a:r>
            <a:r>
              <a:rPr lang="fa-IR" sz="1300" kern="0" dirty="0">
                <a:solidFill>
                  <a:prstClr val="black"/>
                </a:solidFill>
                <a:latin typeface="Calibri"/>
                <a:cs typeface="B Titr" panose="00000700000000000000" pitchFamily="2" charset="-78"/>
              </a:rPr>
              <a:t>ریال</a:t>
            </a:r>
          </a:p>
        </p:txBody>
      </p:sp>
      <p:sp>
        <p:nvSpPr>
          <p:cNvPr id="22" name="Rounded Rectangle 21"/>
          <p:cNvSpPr/>
          <p:nvPr/>
        </p:nvSpPr>
        <p:spPr>
          <a:xfrm>
            <a:off x="8382124" y="6317950"/>
            <a:ext cx="711200" cy="406400"/>
          </a:xfrm>
          <a:prstGeom prst="roundRect">
            <a:avLst/>
          </a:prstGeom>
          <a:solidFill>
            <a:schemeClr val="accent4">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6862" rtl="1">
              <a:defRPr/>
            </a:pPr>
            <a:r>
              <a:rPr lang="fa-IR" sz="1300" kern="0" dirty="0" smtClean="0">
                <a:solidFill>
                  <a:prstClr val="black"/>
                </a:solidFill>
                <a:latin typeface="Calibri"/>
                <a:cs typeface="B Titr" panose="00000700000000000000" pitchFamily="2" charset="-78"/>
              </a:rPr>
              <a:t>1402</a:t>
            </a:r>
            <a:endParaRPr lang="fa-IR" sz="1300" kern="0" dirty="0">
              <a:solidFill>
                <a:prstClr val="black"/>
              </a:solidFill>
              <a:latin typeface="Calibri"/>
              <a:cs typeface="B Titr" panose="00000700000000000000" pitchFamily="2" charset="-78"/>
            </a:endParaRPr>
          </a:p>
        </p:txBody>
      </p:sp>
      <p:sp>
        <p:nvSpPr>
          <p:cNvPr id="23" name="Rounded Rectangle 22"/>
          <p:cNvSpPr/>
          <p:nvPr/>
        </p:nvSpPr>
        <p:spPr>
          <a:xfrm>
            <a:off x="9153431" y="6317950"/>
            <a:ext cx="2098431" cy="406400"/>
          </a:xfrm>
          <a:prstGeom prst="roundRect">
            <a:avLst/>
          </a:prstGeom>
          <a:solidFill>
            <a:schemeClr val="accent4">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6862" rtl="1">
              <a:defRPr/>
            </a:pPr>
            <a:r>
              <a:rPr lang="fa-IR" sz="1300" kern="0" dirty="0">
                <a:solidFill>
                  <a:prstClr val="black"/>
                </a:solidFill>
                <a:latin typeface="Calibri"/>
                <a:cs typeface="B Titr" panose="00000700000000000000" pitchFamily="2" charset="-78"/>
              </a:rPr>
              <a:t>اعتبار مصوب </a:t>
            </a:r>
            <a:r>
              <a:rPr lang="fa-IR" sz="1300" kern="0" dirty="0" smtClean="0">
                <a:solidFill>
                  <a:prstClr val="black"/>
                </a:solidFill>
                <a:latin typeface="Calibri"/>
                <a:cs typeface="B Titr" panose="00000700000000000000" pitchFamily="2" charset="-78"/>
              </a:rPr>
              <a:t>7513.2 </a:t>
            </a:r>
            <a:r>
              <a:rPr lang="fa-IR" sz="1300" kern="0" dirty="0">
                <a:solidFill>
                  <a:prstClr val="black"/>
                </a:solidFill>
                <a:latin typeface="Calibri"/>
                <a:cs typeface="B Titr" panose="00000700000000000000" pitchFamily="2" charset="-78"/>
              </a:rPr>
              <a:t>میلیارد ریال</a:t>
            </a:r>
          </a:p>
        </p:txBody>
      </p:sp>
      <p:sp>
        <p:nvSpPr>
          <p:cNvPr id="24" name="Rounded Rectangle 23"/>
          <p:cNvSpPr/>
          <p:nvPr/>
        </p:nvSpPr>
        <p:spPr>
          <a:xfrm>
            <a:off x="11311969" y="6319457"/>
            <a:ext cx="711200" cy="406400"/>
          </a:xfrm>
          <a:prstGeom prst="roundRect">
            <a:avLst/>
          </a:prstGeom>
          <a:solidFill>
            <a:schemeClr val="accent4">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6862" rtl="1">
              <a:defRPr/>
            </a:pPr>
            <a:r>
              <a:rPr lang="fa-IR" sz="1600" kern="0" dirty="0" smtClean="0">
                <a:solidFill>
                  <a:prstClr val="black"/>
                </a:solidFill>
                <a:latin typeface="Calibri"/>
                <a:cs typeface="B Titr" panose="00000700000000000000" pitchFamily="2" charset="-78"/>
              </a:rPr>
              <a:t>1401</a:t>
            </a:r>
            <a:endParaRPr lang="fa-IR" sz="1600" kern="0" dirty="0">
              <a:solidFill>
                <a:prstClr val="black"/>
              </a:solidFill>
              <a:latin typeface="Calibri"/>
              <a:cs typeface="B Titr" panose="00000700000000000000" pitchFamily="2" charset="-78"/>
            </a:endParaRPr>
          </a:p>
        </p:txBody>
      </p:sp>
      <p:sp>
        <p:nvSpPr>
          <p:cNvPr id="42" name="Rounded Rectangle 41"/>
          <p:cNvSpPr/>
          <p:nvPr/>
        </p:nvSpPr>
        <p:spPr>
          <a:xfrm>
            <a:off x="224157" y="6339840"/>
            <a:ext cx="2669650" cy="424187"/>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r" rtl="1">
              <a:defRPr/>
            </a:pPr>
            <a:endParaRPr lang="fa-IR" sz="1600" kern="0" dirty="0">
              <a:solidFill>
                <a:prstClr val="black"/>
              </a:solidFill>
              <a:cs typeface="B Titr" panose="00000700000000000000" pitchFamily="2" charset="-78"/>
            </a:endParaRPr>
          </a:p>
          <a:p>
            <a:pPr algn="ctr" rtl="1">
              <a:defRPr/>
            </a:pPr>
            <a:endParaRPr lang="fa-IR" sz="1600" kern="0" dirty="0">
              <a:solidFill>
                <a:prstClr val="black"/>
              </a:solidFill>
              <a:cs typeface="B Titr" panose="00000700000000000000" pitchFamily="2" charset="-78"/>
            </a:endParaRPr>
          </a:p>
        </p:txBody>
      </p:sp>
    </p:spTree>
    <p:extLst>
      <p:ext uri="{BB962C8B-B14F-4D97-AF65-F5344CB8AC3E}">
        <p14:creationId xmlns:p14="http://schemas.microsoft.com/office/powerpoint/2010/main" val="3654277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ounded Rectangle 2"/>
          <p:cNvSpPr/>
          <p:nvPr/>
        </p:nvSpPr>
        <p:spPr>
          <a:xfrm>
            <a:off x="2641614" y="183864"/>
            <a:ext cx="7315199" cy="762000"/>
          </a:xfrm>
          <a:prstGeom prst="roundRect">
            <a:avLst/>
          </a:prstGeom>
          <a:solidFill>
            <a:schemeClr val="accent1">
              <a:lumMod val="40000"/>
              <a:lumOff val="60000"/>
            </a:schemeClr>
          </a:solidFill>
          <a:ln>
            <a:solidFill>
              <a:schemeClr val="accent1">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17" tIns="60858" rIns="121717" bIns="60858" rtlCol="1" anchor="ctr"/>
          <a:lstStyle/>
          <a:p>
            <a:pPr algn="ctr" defTabSz="1218990" rtl="1">
              <a:defRPr/>
            </a:pPr>
            <a:r>
              <a:rPr lang="fa-IR" sz="2800" kern="0" dirty="0">
                <a:cs typeface="B Titr" panose="00000700000000000000" pitchFamily="2" charset="-78"/>
              </a:rPr>
              <a:t>سازمان جهاد کشاورزی </a:t>
            </a:r>
            <a:r>
              <a:rPr lang="fa-IR" sz="2800" kern="0" dirty="0" smtClean="0">
                <a:cs typeface="B Titr" panose="00000700000000000000" pitchFamily="2" charset="-78"/>
              </a:rPr>
              <a:t>استان مرکزی</a:t>
            </a:r>
            <a:endParaRPr lang="fa-IR" sz="2800" kern="0" dirty="0">
              <a:cs typeface="B Titr" panose="00000700000000000000" pitchFamily="2" charset="-78"/>
            </a:endParaRPr>
          </a:p>
        </p:txBody>
      </p:sp>
      <p:sp>
        <p:nvSpPr>
          <p:cNvPr id="17" name="Rounded Rectangle 16"/>
          <p:cNvSpPr/>
          <p:nvPr/>
        </p:nvSpPr>
        <p:spPr>
          <a:xfrm>
            <a:off x="4453919" y="4595900"/>
            <a:ext cx="3436332" cy="473873"/>
          </a:xfrm>
          <a:prstGeom prst="roundRect">
            <a:avLst/>
          </a:prstGeom>
          <a:solidFill>
            <a:schemeClr val="accent2">
              <a:lumMod val="60000"/>
              <a:lumOff val="40000"/>
            </a:schemeClr>
          </a:solidFill>
          <a:ln>
            <a:solidFill>
              <a:schemeClr val="accent1">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17" tIns="60858" rIns="121717" bIns="60858" rtlCol="1" anchor="ctr"/>
          <a:lstStyle/>
          <a:p>
            <a:pPr algn="ctr" defTabSz="1218990" rtl="1">
              <a:defRPr/>
            </a:pPr>
            <a:r>
              <a:rPr lang="fa-IR" sz="2500" kern="0" dirty="0" smtClean="0">
                <a:cs typeface="B Titr" panose="00000700000000000000" pitchFamily="2" charset="-78"/>
              </a:rPr>
              <a:t>آقای علی صفری</a:t>
            </a:r>
            <a:endParaRPr lang="fa-IR" sz="2500" kern="0" dirty="0">
              <a:cs typeface="B Titr" panose="00000700000000000000" pitchFamily="2" charset="-78"/>
            </a:endParaRPr>
          </a:p>
        </p:txBody>
      </p:sp>
      <p:sp>
        <p:nvSpPr>
          <p:cNvPr id="18" name="Rounded Rectangle 17"/>
          <p:cNvSpPr/>
          <p:nvPr/>
        </p:nvSpPr>
        <p:spPr>
          <a:xfrm>
            <a:off x="4470403" y="4080687"/>
            <a:ext cx="3424124" cy="426486"/>
          </a:xfrm>
          <a:prstGeom prst="roundRect">
            <a:avLst/>
          </a:prstGeom>
          <a:solidFill>
            <a:schemeClr val="accent1">
              <a:lumMod val="40000"/>
              <a:lumOff val="60000"/>
            </a:schemeClr>
          </a:solidFill>
          <a:ln>
            <a:solidFill>
              <a:schemeClr val="accent1">
                <a:lumMod val="75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17" tIns="60858" rIns="121717" bIns="60858" rtlCol="1" anchor="ctr"/>
          <a:lstStyle/>
          <a:p>
            <a:pPr algn="ctr" defTabSz="1218990" rtl="1">
              <a:defRPr/>
            </a:pPr>
            <a:r>
              <a:rPr lang="fa-IR" sz="2000" kern="0" dirty="0">
                <a:cs typeface="B Titr" panose="00000700000000000000" pitchFamily="2" charset="-78"/>
              </a:rPr>
              <a:t>رئیس سازمان جهادکشاورزی استان</a:t>
            </a:r>
          </a:p>
        </p:txBody>
      </p:sp>
      <p:sp>
        <p:nvSpPr>
          <p:cNvPr id="19" name="Rounded Rectangle 18"/>
          <p:cNvSpPr/>
          <p:nvPr/>
        </p:nvSpPr>
        <p:spPr>
          <a:xfrm>
            <a:off x="4436103" y="5144844"/>
            <a:ext cx="3436332" cy="473873"/>
          </a:xfrm>
          <a:prstGeom prst="roundRect">
            <a:avLst/>
          </a:prstGeom>
          <a:solidFill>
            <a:schemeClr val="accent1">
              <a:lumMod val="40000"/>
              <a:lumOff val="60000"/>
            </a:schemeClr>
          </a:solidFill>
          <a:ln>
            <a:solidFill>
              <a:schemeClr val="accent1">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17" tIns="60858" rIns="121717" bIns="60858" rtlCol="1" anchor="ctr"/>
          <a:lstStyle/>
          <a:p>
            <a:pPr algn="ctr" defTabSz="1218990" rtl="1">
              <a:defRPr/>
            </a:pPr>
            <a:r>
              <a:rPr lang="fa-IR" sz="2300" kern="0" dirty="0">
                <a:cs typeface="B Titr" panose="00000700000000000000" pitchFamily="2" charset="-78"/>
              </a:rPr>
              <a:t>مدرک تحصیلی </a:t>
            </a:r>
            <a:r>
              <a:rPr lang="fa-IR" sz="2300" kern="0" dirty="0" smtClean="0">
                <a:cs typeface="B Titr" panose="00000700000000000000" pitchFamily="2" charset="-78"/>
              </a:rPr>
              <a:t>: فوق لیسانس</a:t>
            </a:r>
            <a:endParaRPr lang="fa-IR" sz="2300" kern="0" dirty="0">
              <a:cs typeface="B Titr" panose="00000700000000000000" pitchFamily="2" charset="-78"/>
            </a:endParaRPr>
          </a:p>
        </p:txBody>
      </p:sp>
      <p:sp>
        <p:nvSpPr>
          <p:cNvPr id="20" name="Rounded Rectangle 19"/>
          <p:cNvSpPr/>
          <p:nvPr/>
        </p:nvSpPr>
        <p:spPr>
          <a:xfrm>
            <a:off x="4453863" y="5714175"/>
            <a:ext cx="3424124" cy="426486"/>
          </a:xfrm>
          <a:prstGeom prst="roundRec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17" tIns="60858" rIns="121717" bIns="60858" rtlCol="1" anchor="ctr"/>
          <a:lstStyle/>
          <a:p>
            <a:pPr algn="ctr" defTabSz="1218990" rtl="1">
              <a:defRPr/>
            </a:pPr>
            <a:r>
              <a:rPr lang="fa-IR" sz="2100" kern="0" dirty="0">
                <a:cs typeface="B Titr" panose="00000700000000000000" pitchFamily="2" charset="-78"/>
              </a:rPr>
              <a:t>رشته تحصیلی </a:t>
            </a:r>
            <a:r>
              <a:rPr lang="fa-IR" sz="2100" kern="0" dirty="0" smtClean="0">
                <a:cs typeface="B Titr" panose="00000700000000000000" pitchFamily="2" charset="-78"/>
              </a:rPr>
              <a:t>: صنایع غذایی</a:t>
            </a:r>
            <a:endParaRPr lang="fa-IR" sz="2100" kern="0" dirty="0">
              <a:cs typeface="B Titr" panose="00000700000000000000" pitchFamily="2" charset="-78"/>
            </a:endParaRPr>
          </a:p>
        </p:txBody>
      </p:sp>
      <p:sp>
        <p:nvSpPr>
          <p:cNvPr id="21" name="Rounded Rectangle 20"/>
          <p:cNvSpPr/>
          <p:nvPr/>
        </p:nvSpPr>
        <p:spPr>
          <a:xfrm>
            <a:off x="4451743" y="6236364"/>
            <a:ext cx="3436332" cy="473873"/>
          </a:xfrm>
          <a:prstGeom prst="roundRect">
            <a:avLst/>
          </a:prstGeom>
          <a:solidFill>
            <a:schemeClr val="accent1">
              <a:lumMod val="40000"/>
              <a:lumOff val="60000"/>
            </a:schemeClr>
          </a:solidFill>
          <a:ln>
            <a:solidFill>
              <a:schemeClr val="accent1">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17" tIns="60858" rIns="121717" bIns="60858" rtlCol="1" anchor="ctr"/>
          <a:lstStyle/>
          <a:p>
            <a:pPr algn="ctr" defTabSz="1218990" rtl="1">
              <a:defRPr/>
            </a:pPr>
            <a:r>
              <a:rPr lang="fa-IR" sz="2400" kern="0" dirty="0">
                <a:cs typeface="B Titr" panose="00000700000000000000" pitchFamily="2" charset="-78"/>
              </a:rPr>
              <a:t>تاریخ انتصاب </a:t>
            </a:r>
            <a:r>
              <a:rPr lang="fa-IR" sz="2400" kern="0" dirty="0" smtClean="0">
                <a:cs typeface="B Titr" panose="00000700000000000000" pitchFamily="2" charset="-78"/>
              </a:rPr>
              <a:t>: 1400/12/24</a:t>
            </a:r>
            <a:endParaRPr lang="fa-IR" sz="2400" kern="0" dirty="0">
              <a:cs typeface="B Titr" panose="00000700000000000000" pitchFamily="2" charset="-78"/>
            </a:endParaRPr>
          </a:p>
        </p:txBody>
      </p:sp>
      <p:sp>
        <p:nvSpPr>
          <p:cNvPr id="4" name="Rounded Rectangle 3"/>
          <p:cNvSpPr/>
          <p:nvPr/>
        </p:nvSpPr>
        <p:spPr>
          <a:xfrm>
            <a:off x="4470403" y="1405719"/>
            <a:ext cx="3424124" cy="25111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a:solidFill>
                  <a:schemeClr val="tx1"/>
                </a:solidFill>
              </a:rPr>
              <a:t>تصویر رئیس سازمان </a:t>
            </a:r>
            <a:endParaRPr lang="en-US" dirty="0">
              <a:solidFill>
                <a:schemeClr val="tx1"/>
              </a:solidFill>
            </a:endParaRPr>
          </a:p>
        </p:txBody>
      </p:sp>
      <p:grpSp>
        <p:nvGrpSpPr>
          <p:cNvPr id="9" name="Group 8"/>
          <p:cNvGrpSpPr/>
          <p:nvPr/>
        </p:nvGrpSpPr>
        <p:grpSpPr>
          <a:xfrm>
            <a:off x="10867292" y="59639"/>
            <a:ext cx="1324708" cy="1357693"/>
            <a:chOff x="10575929" y="120449"/>
            <a:chExt cx="1616072" cy="1825189"/>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11" name="TextBox 10"/>
            <p:cNvSpPr txBox="1"/>
            <p:nvPr/>
          </p:nvSpPr>
          <p:spPr>
            <a:xfrm>
              <a:off x="10575929" y="1138824"/>
              <a:ext cx="1616072" cy="806814"/>
            </a:xfrm>
            <a:prstGeom prst="rect">
              <a:avLst/>
            </a:prstGeom>
            <a:noFill/>
          </p:spPr>
          <p:txBody>
            <a:bodyPr wrap="square" lIns="91426" tIns="45718" rIns="91426" bIns="45718" rtlCol="1">
              <a:spAutoFit/>
            </a:bodyPr>
            <a:lstStyle/>
            <a:p>
              <a:pPr algn="ctr" rtl="1">
                <a:defRPr/>
              </a:pPr>
              <a:r>
                <a:rPr lang="fa-IR" sz="11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11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13" name="Rounded Rectangle 12"/>
          <p:cNvSpPr/>
          <p:nvPr/>
        </p:nvSpPr>
        <p:spPr>
          <a:xfrm>
            <a:off x="0" y="6235305"/>
            <a:ext cx="2747967" cy="603635"/>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a:p>
            <a:pPr algn="ctr" rtl="1">
              <a:defRPr/>
            </a:pPr>
            <a:endParaRPr lang="fa-IR" sz="1600" kern="0" dirty="0">
              <a:solidFill>
                <a:prstClr val="black"/>
              </a:solidFill>
              <a:cs typeface="B Titr" panose="00000700000000000000" pitchFamily="2" charset="-78"/>
            </a:endParaRPr>
          </a:p>
        </p:txBody>
      </p:sp>
      <p:pic>
        <p:nvPicPr>
          <p:cNvPr id="14" name="Picture 13"/>
          <p:cNvPicPr>
            <a:picLocks noChangeAspect="1"/>
          </p:cNvPicPr>
          <p:nvPr/>
        </p:nvPicPr>
        <p:blipFill>
          <a:blip r:embed="rId3"/>
          <a:stretch>
            <a:fillRect/>
          </a:stretch>
        </p:blipFill>
        <p:spPr>
          <a:xfrm flipH="1">
            <a:off x="4451741" y="1430658"/>
            <a:ext cx="3420692" cy="25111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2186059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ounded Rectangle 34"/>
          <p:cNvSpPr/>
          <p:nvPr/>
        </p:nvSpPr>
        <p:spPr>
          <a:xfrm>
            <a:off x="0" y="162293"/>
            <a:ext cx="1333208" cy="406400"/>
          </a:xfrm>
          <a:prstGeom prst="round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6862" rtl="1">
              <a:defRPr/>
            </a:pPr>
            <a:r>
              <a:rPr lang="fa-IR" sz="1300" kern="0" dirty="0">
                <a:solidFill>
                  <a:prstClr val="black"/>
                </a:solidFill>
                <a:latin typeface="Calibri"/>
                <a:cs typeface="B Titr" panose="00000700000000000000" pitchFamily="2" charset="-78"/>
              </a:rPr>
              <a:t>تاریخ سفر استانی</a:t>
            </a:r>
          </a:p>
          <a:p>
            <a:pPr algn="ctr" defTabSz="1216862" rtl="1">
              <a:defRPr/>
            </a:pPr>
            <a:endParaRPr lang="fa-IR" sz="1300" kern="0" dirty="0">
              <a:solidFill>
                <a:prstClr val="black"/>
              </a:solidFill>
              <a:latin typeface="Calibri"/>
              <a:cs typeface="B Titr" panose="00000700000000000000" pitchFamily="2" charset="-78"/>
            </a:endParaRPr>
          </a:p>
        </p:txBody>
      </p:sp>
      <p:graphicFrame>
        <p:nvGraphicFramePr>
          <p:cNvPr id="3" name="Table 2"/>
          <p:cNvGraphicFramePr>
            <a:graphicFrameLocks noGrp="1"/>
          </p:cNvGraphicFramePr>
          <p:nvPr>
            <p:extLst>
              <p:ext uri="{D42A27DB-BD31-4B8C-83A1-F6EECF244321}">
                <p14:modId xmlns:p14="http://schemas.microsoft.com/office/powerpoint/2010/main" val="2310752845"/>
              </p:ext>
            </p:extLst>
          </p:nvPr>
        </p:nvGraphicFramePr>
        <p:xfrm>
          <a:off x="231029" y="888877"/>
          <a:ext cx="11645661" cy="5532944"/>
        </p:xfrm>
        <a:graphic>
          <a:graphicData uri="http://schemas.openxmlformats.org/drawingml/2006/table">
            <a:tbl>
              <a:tblPr rtl="1"/>
              <a:tblGrid>
                <a:gridCol w="647162">
                  <a:extLst>
                    <a:ext uri="{9D8B030D-6E8A-4147-A177-3AD203B41FA5}">
                      <a16:colId xmlns:a16="http://schemas.microsoft.com/office/drawing/2014/main" val="20000"/>
                    </a:ext>
                  </a:extLst>
                </a:gridCol>
                <a:gridCol w="572738">
                  <a:extLst>
                    <a:ext uri="{9D8B030D-6E8A-4147-A177-3AD203B41FA5}">
                      <a16:colId xmlns:a16="http://schemas.microsoft.com/office/drawing/2014/main" val="20001"/>
                    </a:ext>
                  </a:extLst>
                </a:gridCol>
                <a:gridCol w="1630844">
                  <a:extLst>
                    <a:ext uri="{9D8B030D-6E8A-4147-A177-3AD203B41FA5}">
                      <a16:colId xmlns:a16="http://schemas.microsoft.com/office/drawing/2014/main" val="20002"/>
                    </a:ext>
                  </a:extLst>
                </a:gridCol>
                <a:gridCol w="596336">
                  <a:extLst>
                    <a:ext uri="{9D8B030D-6E8A-4147-A177-3AD203B41FA5}">
                      <a16:colId xmlns:a16="http://schemas.microsoft.com/office/drawing/2014/main" val="20003"/>
                    </a:ext>
                  </a:extLst>
                </a:gridCol>
                <a:gridCol w="934200">
                  <a:extLst>
                    <a:ext uri="{9D8B030D-6E8A-4147-A177-3AD203B41FA5}">
                      <a16:colId xmlns:a16="http://schemas.microsoft.com/office/drawing/2014/main" val="20004"/>
                    </a:ext>
                  </a:extLst>
                </a:gridCol>
                <a:gridCol w="440070">
                  <a:extLst>
                    <a:ext uri="{9D8B030D-6E8A-4147-A177-3AD203B41FA5}">
                      <a16:colId xmlns:a16="http://schemas.microsoft.com/office/drawing/2014/main" val="20005"/>
                    </a:ext>
                  </a:extLst>
                </a:gridCol>
                <a:gridCol w="491843">
                  <a:extLst>
                    <a:ext uri="{9D8B030D-6E8A-4147-A177-3AD203B41FA5}">
                      <a16:colId xmlns:a16="http://schemas.microsoft.com/office/drawing/2014/main" val="20006"/>
                    </a:ext>
                  </a:extLst>
                </a:gridCol>
                <a:gridCol w="621276">
                  <a:extLst>
                    <a:ext uri="{9D8B030D-6E8A-4147-A177-3AD203B41FA5}">
                      <a16:colId xmlns:a16="http://schemas.microsoft.com/office/drawing/2014/main" val="20007"/>
                    </a:ext>
                  </a:extLst>
                </a:gridCol>
                <a:gridCol w="673048">
                  <a:extLst>
                    <a:ext uri="{9D8B030D-6E8A-4147-A177-3AD203B41FA5}">
                      <a16:colId xmlns:a16="http://schemas.microsoft.com/office/drawing/2014/main" val="20008"/>
                    </a:ext>
                  </a:extLst>
                </a:gridCol>
                <a:gridCol w="643713">
                  <a:extLst>
                    <a:ext uri="{9D8B030D-6E8A-4147-A177-3AD203B41FA5}">
                      <a16:colId xmlns:a16="http://schemas.microsoft.com/office/drawing/2014/main" val="20009"/>
                    </a:ext>
                  </a:extLst>
                </a:gridCol>
                <a:gridCol w="857698">
                  <a:extLst>
                    <a:ext uri="{9D8B030D-6E8A-4147-A177-3AD203B41FA5}">
                      <a16:colId xmlns:a16="http://schemas.microsoft.com/office/drawing/2014/main" val="20010"/>
                    </a:ext>
                  </a:extLst>
                </a:gridCol>
                <a:gridCol w="388299">
                  <a:extLst>
                    <a:ext uri="{9D8B030D-6E8A-4147-A177-3AD203B41FA5}">
                      <a16:colId xmlns:a16="http://schemas.microsoft.com/office/drawing/2014/main" val="20011"/>
                    </a:ext>
                  </a:extLst>
                </a:gridCol>
                <a:gridCol w="465955">
                  <a:extLst>
                    <a:ext uri="{9D8B030D-6E8A-4147-A177-3AD203B41FA5}">
                      <a16:colId xmlns:a16="http://schemas.microsoft.com/office/drawing/2014/main" val="20012"/>
                    </a:ext>
                  </a:extLst>
                </a:gridCol>
                <a:gridCol w="569501">
                  <a:extLst>
                    <a:ext uri="{9D8B030D-6E8A-4147-A177-3AD203B41FA5}">
                      <a16:colId xmlns:a16="http://schemas.microsoft.com/office/drawing/2014/main" val="20013"/>
                    </a:ext>
                  </a:extLst>
                </a:gridCol>
                <a:gridCol w="569501">
                  <a:extLst>
                    <a:ext uri="{9D8B030D-6E8A-4147-A177-3AD203B41FA5}">
                      <a16:colId xmlns:a16="http://schemas.microsoft.com/office/drawing/2014/main" val="20014"/>
                    </a:ext>
                  </a:extLst>
                </a:gridCol>
                <a:gridCol w="456247">
                  <a:extLst>
                    <a:ext uri="{9D8B030D-6E8A-4147-A177-3AD203B41FA5}">
                      <a16:colId xmlns:a16="http://schemas.microsoft.com/office/drawing/2014/main" val="20015"/>
                    </a:ext>
                  </a:extLst>
                </a:gridCol>
                <a:gridCol w="543615">
                  <a:extLst>
                    <a:ext uri="{9D8B030D-6E8A-4147-A177-3AD203B41FA5}">
                      <a16:colId xmlns:a16="http://schemas.microsoft.com/office/drawing/2014/main" val="20016"/>
                    </a:ext>
                  </a:extLst>
                </a:gridCol>
                <a:gridCol w="543615">
                  <a:extLst>
                    <a:ext uri="{9D8B030D-6E8A-4147-A177-3AD203B41FA5}">
                      <a16:colId xmlns:a16="http://schemas.microsoft.com/office/drawing/2014/main" val="20017"/>
                    </a:ext>
                  </a:extLst>
                </a:gridCol>
              </a:tblGrid>
              <a:tr h="757965">
                <a:tc gridSpan="15">
                  <a:txBody>
                    <a:bodyPr/>
                    <a:lstStyle/>
                    <a:p>
                      <a:pPr algn="ctr" rtl="1" fontAlgn="ctr"/>
                      <a:r>
                        <a:rPr lang="fa-IR" sz="1400" b="1" i="0" u="none" strike="noStrike" dirty="0">
                          <a:solidFill>
                            <a:srgbClr val="000000"/>
                          </a:solidFill>
                          <a:effectLst/>
                          <a:latin typeface="B Titr"/>
                          <a:cs typeface="B Titr" panose="00000700000000000000" pitchFamily="2" charset="-78"/>
                        </a:rPr>
                        <a:t>جدول عملکرد فیزیکی و اعتباری مصوبات دور اول سفر ریاست جمهوری به استان  </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lgn="ctr" rtl="1" fontAlgn="ctr"/>
                      <a:r>
                        <a:rPr lang="fa-IR" sz="1200" b="1" i="0" u="none" strike="noStrike">
                          <a:solidFill>
                            <a:srgbClr val="000000"/>
                          </a:solidFill>
                          <a:effectLst/>
                          <a:latin typeface="B Titr"/>
                          <a:cs typeface="B Titr" panose="00000700000000000000" pitchFamily="2" charset="-78"/>
                        </a:rPr>
                        <a:t>واحد: میلیارد ریال</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12226">
                <a:tc rowSpan="2">
                  <a:txBody>
                    <a:bodyPr/>
                    <a:lstStyle/>
                    <a:p>
                      <a:pPr algn="ctr" rtl="1" fontAlgn="ctr"/>
                      <a:r>
                        <a:rPr lang="fa-IR" sz="1200" b="1" i="0" u="none" strike="noStrike">
                          <a:solidFill>
                            <a:srgbClr val="000000"/>
                          </a:solidFill>
                          <a:effectLst/>
                          <a:latin typeface="B Titr"/>
                          <a:cs typeface="B Titr" panose="00000700000000000000" pitchFamily="2" charset="-78"/>
                        </a:rPr>
                        <a:t>ردیف</a:t>
                      </a:r>
                    </a:p>
                  </a:txBody>
                  <a:tcPr marL="6644" marR="6644" marT="6644"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ctr" rtl="1" fontAlgn="ctr"/>
                      <a:r>
                        <a:rPr lang="fa-IR" sz="1200" b="1" i="0" u="none" strike="noStrike" dirty="0" smtClean="0">
                          <a:solidFill>
                            <a:srgbClr val="000000"/>
                          </a:solidFill>
                          <a:effectLst/>
                          <a:latin typeface="B Titr"/>
                          <a:cs typeface="B Titr" panose="00000700000000000000" pitchFamily="2" charset="-78"/>
                        </a:rPr>
                        <a:t>زیربخش</a:t>
                      </a:r>
                      <a:endParaRPr lang="fa-IR"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ctr" rtl="1" fontAlgn="ctr"/>
                      <a:r>
                        <a:rPr lang="fa-IR" sz="1200" b="1" i="0" u="none" strike="noStrike">
                          <a:solidFill>
                            <a:srgbClr val="000000"/>
                          </a:solidFill>
                          <a:effectLst/>
                          <a:latin typeface="B Titr"/>
                          <a:cs typeface="B Titr" panose="00000700000000000000" pitchFamily="2" charset="-78"/>
                        </a:rPr>
                        <a:t>عنوان مصوبه</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6">
                  <a:txBody>
                    <a:bodyPr/>
                    <a:lstStyle/>
                    <a:p>
                      <a:pPr algn="ctr" rtl="1" fontAlgn="ctr"/>
                      <a:r>
                        <a:rPr lang="fa-IR" sz="1200" b="1" i="0" u="none" strike="noStrike">
                          <a:solidFill>
                            <a:srgbClr val="000000"/>
                          </a:solidFill>
                          <a:effectLst/>
                          <a:latin typeface="B Titr"/>
                          <a:cs typeface="B Titr" panose="00000700000000000000" pitchFamily="2" charset="-78"/>
                        </a:rPr>
                        <a:t>اعتبار مصوب</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1" fontAlgn="ctr"/>
                      <a:r>
                        <a:rPr lang="fa-IR" sz="1200" b="1" i="0" u="none" strike="noStrike">
                          <a:solidFill>
                            <a:srgbClr val="000000"/>
                          </a:solidFill>
                          <a:effectLst/>
                          <a:latin typeface="B Titr"/>
                          <a:cs typeface="B Titr" panose="00000700000000000000" pitchFamily="2" charset="-78"/>
                        </a:rPr>
                        <a:t>اعتبار تخصیص</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algn="ctr" rtl="1" fontAlgn="ctr"/>
                      <a:r>
                        <a:rPr lang="fa-IR" sz="1200" b="1" i="0" u="none" strike="noStrike">
                          <a:solidFill>
                            <a:srgbClr val="000000"/>
                          </a:solidFill>
                          <a:effectLst/>
                          <a:latin typeface="B Titr"/>
                          <a:cs typeface="B Titr" panose="00000700000000000000" pitchFamily="2" charset="-78"/>
                        </a:rPr>
                        <a:t>درصد جذب</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algn="ctr" rtl="1" fontAlgn="ctr"/>
                      <a:r>
                        <a:rPr lang="fa-IR" sz="1200" b="1" i="0" u="none" strike="noStrike">
                          <a:solidFill>
                            <a:srgbClr val="000000"/>
                          </a:solidFill>
                          <a:effectLst/>
                          <a:latin typeface="B Titr"/>
                          <a:cs typeface="B Titr" panose="00000700000000000000" pitchFamily="2" charset="-78"/>
                        </a:rPr>
                        <a:t>پیشرفت فیزیکی</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extLst>
                  <a:ext uri="{0D108BD9-81ED-4DB2-BD59-A6C34878D82A}">
                    <a16:rowId xmlns:a16="http://schemas.microsoft.com/office/drawing/2014/main" val="10001"/>
                  </a:ext>
                </a:extLst>
              </a:tr>
              <a:tr h="84517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1" fontAlgn="ctr"/>
                      <a:r>
                        <a:rPr lang="fa-IR" sz="1200" b="1" i="0" u="none" strike="noStrike">
                          <a:solidFill>
                            <a:srgbClr val="000000"/>
                          </a:solidFill>
                          <a:effectLst/>
                          <a:latin typeface="B Titr"/>
                          <a:cs typeface="B Titr" panose="00000700000000000000" pitchFamily="2" charset="-78"/>
                        </a:rPr>
                        <a:t>سازمان برنامه</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وزارت جهادکشاورزی</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dirty="0">
                          <a:solidFill>
                            <a:srgbClr val="000000"/>
                          </a:solidFill>
                          <a:effectLst/>
                          <a:latin typeface="B Titr"/>
                          <a:cs typeface="B Titr" panose="00000700000000000000" pitchFamily="2" charset="-78"/>
                        </a:rPr>
                        <a:t>منابع استان</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نفت</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dirty="0">
                          <a:solidFill>
                            <a:srgbClr val="000000"/>
                          </a:solidFill>
                          <a:effectLst/>
                          <a:latin typeface="B Titr"/>
                          <a:cs typeface="B Titr" panose="00000700000000000000" pitchFamily="2" charset="-78"/>
                        </a:rPr>
                        <a:t>بنیادهای حمایتی</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dirty="0">
                          <a:solidFill>
                            <a:srgbClr val="000000"/>
                          </a:solidFill>
                          <a:effectLst/>
                          <a:latin typeface="B Titr"/>
                          <a:cs typeface="B Titr" panose="00000700000000000000" pitchFamily="2" charset="-78"/>
                        </a:rPr>
                        <a:t>جمع</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سازمان برنامه</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وزارت جهادکشاورزی</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منابع استان</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نفت</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بنیادهای حمایتی</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جمع</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en-US"/>
                    </a:p>
                  </a:txBody>
                  <a:tcPr/>
                </a:tc>
                <a:tc>
                  <a:txBody>
                    <a:bodyPr/>
                    <a:lstStyle/>
                    <a:p>
                      <a:pPr algn="ctr" rtl="1" fontAlgn="ctr"/>
                      <a:r>
                        <a:rPr lang="fa-IR" sz="1200" b="1" i="0" u="none" strike="noStrike">
                          <a:solidFill>
                            <a:srgbClr val="000000"/>
                          </a:solidFill>
                          <a:effectLst/>
                          <a:latin typeface="B Titr"/>
                          <a:cs typeface="B Titr" panose="00000700000000000000" pitchFamily="2" charset="-78"/>
                        </a:rPr>
                        <a:t>نسبت به تخصیص</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نسبت به مصوبه</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27536">
                <a:tc rowSpan="11">
                  <a:txBody>
                    <a:bodyPr/>
                    <a:lstStyle/>
                    <a:p>
                      <a:pPr algn="ctr" rtl="0" fontAlgn="ctr"/>
                      <a:r>
                        <a:rPr lang="fa-IR" sz="1200" b="1" i="0" u="none" strike="noStrike" dirty="0" smtClean="0">
                          <a:solidFill>
                            <a:srgbClr val="000000"/>
                          </a:solidFill>
                          <a:effectLst/>
                          <a:latin typeface="B Titr"/>
                          <a:cs typeface="B Titr" panose="00000700000000000000" pitchFamily="2" charset="-78"/>
                        </a:rPr>
                        <a:t>1</a:t>
                      </a:r>
                      <a:r>
                        <a:rPr lang="en-US" sz="1200" b="1" i="0" u="none" strike="noStrike" dirty="0">
                          <a:solidFill>
                            <a:srgbClr val="000000"/>
                          </a:solidFill>
                          <a:effectLst/>
                          <a:latin typeface="B Titr"/>
                          <a:cs typeface="B Titr" panose="00000700000000000000" pitchFamily="2" charset="-78"/>
                        </a:rPr>
                        <a:t> </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11">
                  <a:txBody>
                    <a:bodyPr/>
                    <a:lstStyle/>
                    <a:p>
                      <a:pPr algn="ctr" rtl="0" fontAlgn="ctr"/>
                      <a:r>
                        <a:rPr lang="fa-IR" sz="1000" b="0" i="0" u="none" strike="noStrike" dirty="0" smtClean="0">
                          <a:solidFill>
                            <a:srgbClr val="000000"/>
                          </a:solidFill>
                          <a:effectLst/>
                          <a:latin typeface="B Titr"/>
                          <a:cs typeface="B Titr" panose="00000700000000000000" pitchFamily="2" charset="-78"/>
                        </a:rPr>
                        <a:t>آب و خاک</a:t>
                      </a: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احداث و بهسازی کانالهای آبیاری و لوله</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40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115</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25</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1" i="0" u="none" strike="noStrike" dirty="0">
                          <a:solidFill>
                            <a:srgbClr val="000000"/>
                          </a:solidFill>
                          <a:effectLst/>
                          <a:latin typeface="B Titr"/>
                          <a:cs typeface="B Titr" panose="00000700000000000000" pitchFamily="2" charset="-78"/>
                        </a:rPr>
                        <a:t> </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1" i="0" u="none" strike="noStrike" dirty="0">
                          <a:solidFill>
                            <a:srgbClr val="000000"/>
                          </a:solidFill>
                          <a:effectLst/>
                          <a:latin typeface="B Titr"/>
                          <a:cs typeface="B Titr" panose="00000700000000000000" pitchFamily="2" charset="-78"/>
                        </a:rPr>
                        <a:t> </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180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5</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8.22</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1" i="0" u="none" strike="noStrike">
                          <a:solidFill>
                            <a:srgbClr val="000000"/>
                          </a:solidFill>
                          <a:effectLst/>
                          <a:latin typeface="B Titr"/>
                          <a:cs typeface="B Titr" panose="00000700000000000000" pitchFamily="2" charset="-78"/>
                        </a:rPr>
                        <a:t> </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1200" b="1" i="0" u="none" strike="noStrike" dirty="0">
                          <a:solidFill>
                            <a:srgbClr val="000000"/>
                          </a:solidFill>
                          <a:effectLst/>
                          <a:latin typeface="B Titr"/>
                          <a:cs typeface="B Titr" panose="00000700000000000000" pitchFamily="2" charset="-78"/>
                        </a:rPr>
                        <a:t> </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13.22</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7</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27536">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2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لایروبی  ومرمت قنوات </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150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40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60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250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44.7</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15.6</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60.3</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24</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97058813"/>
                  </a:ext>
                </a:extLst>
              </a:tr>
              <a:tr h="294290">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تجهیز و نوسازی اراضی سنتی </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10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10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20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0.0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15210549"/>
                  </a:ext>
                </a:extLst>
              </a:tr>
              <a:tr h="283779">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تجهیز و نوسازی اراضی مدرن</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15</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35</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50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5</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5</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096802"/>
                  </a:ext>
                </a:extLst>
              </a:tr>
              <a:tr h="429209">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مرمت و نگهداری سد های خاکی </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40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10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50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0.55</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0.55</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1982878"/>
                  </a:ext>
                </a:extLst>
              </a:tr>
              <a:tr h="273269">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عملیات آب وخاک درتعاونی‌های تولید وتشکل‌های کشاورزی</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50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50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1.2</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1.2</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2.4</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91584124"/>
                  </a:ext>
                </a:extLst>
              </a:tr>
              <a:tr h="252248">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آبیاری تحت فشار (سامانه نوین آبیاری) </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170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170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32.02 </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32.02</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19</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5727807"/>
                  </a:ext>
                </a:extLst>
              </a:tr>
              <a:tr h="241738">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تهیه نقشه های مدیریت پذیر خاک</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10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10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0.0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90754301"/>
                  </a:ext>
                </a:extLst>
              </a:tr>
              <a:tr h="304800">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احداث و بهسازی کانال رودخانه مزلقان ساوه </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 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20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15</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35</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0.0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67372650"/>
                  </a:ext>
                </a:extLst>
              </a:tr>
              <a:tr h="367862">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احداث کانال درجه 3 و 4 زیر دست سد الغدیر</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30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60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90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7.65</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0 </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7.65</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9</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82373552"/>
                  </a:ext>
                </a:extLst>
              </a:tr>
              <a:tr h="315311">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پوشش سد خاکی لاگز محلات و احداث 2 باب حوزچه</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20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20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40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62930895"/>
                  </a:ext>
                </a:extLst>
              </a:tr>
            </a:tbl>
          </a:graphicData>
        </a:graphic>
      </p:graphicFrame>
      <p:grpSp>
        <p:nvGrpSpPr>
          <p:cNvPr id="4" name="Group 3"/>
          <p:cNvGrpSpPr/>
          <p:nvPr/>
        </p:nvGrpSpPr>
        <p:grpSpPr>
          <a:xfrm>
            <a:off x="10867292" y="59639"/>
            <a:ext cx="1324708" cy="783460"/>
            <a:chOff x="10575929" y="120449"/>
            <a:chExt cx="1616072" cy="1793298"/>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6" name="TextBox 5"/>
            <p:cNvSpPr txBox="1"/>
            <p:nvPr/>
          </p:nvSpPr>
          <p:spPr>
            <a:xfrm>
              <a:off x="10575929" y="1138824"/>
              <a:ext cx="1616072" cy="774923"/>
            </a:xfrm>
            <a:prstGeom prst="rect">
              <a:avLst/>
            </a:prstGeom>
            <a:noFill/>
          </p:spPr>
          <p:txBody>
            <a:bodyPr wrap="square" lIns="91426" tIns="45718" rIns="91426" bIns="45718" rtlCol="1">
              <a:spAutoFit/>
            </a:bodyPr>
            <a:lstStyle/>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8" name="Rounded Rectangle 7"/>
          <p:cNvSpPr/>
          <p:nvPr/>
        </p:nvSpPr>
        <p:spPr>
          <a:xfrm>
            <a:off x="172995" y="6388442"/>
            <a:ext cx="2421924" cy="421978"/>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p:txBody>
      </p:sp>
      <p:sp>
        <p:nvSpPr>
          <p:cNvPr id="9" name="Rounded Rectangle 8"/>
          <p:cNvSpPr/>
          <p:nvPr/>
        </p:nvSpPr>
        <p:spPr>
          <a:xfrm>
            <a:off x="1373983" y="330078"/>
            <a:ext cx="9527058" cy="558800"/>
          </a:xfrm>
          <a:prstGeom prst="roundRect">
            <a:avLst/>
          </a:prstGeom>
          <a:solidFill>
            <a:schemeClr val="accent4">
              <a:lumMod val="60000"/>
              <a:lumOff val="4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9080" rtl="1">
              <a:defRPr/>
            </a:pPr>
            <a:r>
              <a:rPr lang="fa-IR" sz="2000" kern="0" dirty="0">
                <a:latin typeface="Calibri"/>
                <a:cs typeface="B Titr" panose="00000700000000000000" pitchFamily="2" charset="-78"/>
              </a:rPr>
              <a:t>وضعیت اعتباری و پیشرفت  فیزیکی مصوبات دور اول سفر استانی هیات دولت به تفکیک زیر بخش</a:t>
            </a:r>
          </a:p>
        </p:txBody>
      </p:sp>
    </p:spTree>
    <p:extLst>
      <p:ext uri="{BB962C8B-B14F-4D97-AF65-F5344CB8AC3E}">
        <p14:creationId xmlns:p14="http://schemas.microsoft.com/office/powerpoint/2010/main" val="28708117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1000"/>
            <a:lum/>
          </a:blip>
          <a:srcRect/>
          <a:stretch>
            <a:fillRect/>
          </a:stretch>
        </a:blipFill>
        <a:effectLst/>
      </p:bgPr>
    </p:bg>
    <p:spTree>
      <p:nvGrpSpPr>
        <p:cNvPr id="1" name=""/>
        <p:cNvGrpSpPr/>
        <p:nvPr/>
      </p:nvGrpSpPr>
      <p:grpSpPr>
        <a:xfrm>
          <a:off x="0" y="0"/>
          <a:ext cx="0" cy="0"/>
          <a:chOff x="0" y="0"/>
          <a:chExt cx="0" cy="0"/>
        </a:xfrm>
      </p:grpSpPr>
      <p:sp>
        <p:nvSpPr>
          <p:cNvPr id="35" name="Rounded Rectangle 34"/>
          <p:cNvSpPr/>
          <p:nvPr/>
        </p:nvSpPr>
        <p:spPr>
          <a:xfrm>
            <a:off x="0" y="162293"/>
            <a:ext cx="1333208" cy="406400"/>
          </a:xfrm>
          <a:prstGeom prst="round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6862" rtl="1">
              <a:defRPr/>
            </a:pPr>
            <a:r>
              <a:rPr lang="fa-IR" sz="1300" kern="0" dirty="0">
                <a:solidFill>
                  <a:prstClr val="black"/>
                </a:solidFill>
                <a:latin typeface="Calibri"/>
                <a:cs typeface="B Titr" panose="00000700000000000000" pitchFamily="2" charset="-78"/>
              </a:rPr>
              <a:t>تاریخ سفر استانی</a:t>
            </a:r>
          </a:p>
          <a:p>
            <a:pPr algn="ctr" defTabSz="1216862" rtl="1">
              <a:defRPr/>
            </a:pPr>
            <a:endParaRPr lang="fa-IR" sz="1300" kern="0" dirty="0">
              <a:solidFill>
                <a:prstClr val="black"/>
              </a:solidFill>
              <a:latin typeface="Calibri"/>
              <a:cs typeface="B Titr" panose="00000700000000000000" pitchFamily="2" charset="-78"/>
            </a:endParaRPr>
          </a:p>
        </p:txBody>
      </p:sp>
      <p:grpSp>
        <p:nvGrpSpPr>
          <p:cNvPr id="4" name="Group 3"/>
          <p:cNvGrpSpPr/>
          <p:nvPr/>
        </p:nvGrpSpPr>
        <p:grpSpPr>
          <a:xfrm>
            <a:off x="10867292" y="59639"/>
            <a:ext cx="1324708" cy="783460"/>
            <a:chOff x="10575929" y="120449"/>
            <a:chExt cx="1616072" cy="1793298"/>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6" name="TextBox 5"/>
            <p:cNvSpPr txBox="1"/>
            <p:nvPr/>
          </p:nvSpPr>
          <p:spPr>
            <a:xfrm>
              <a:off x="10575929" y="1138824"/>
              <a:ext cx="1616072" cy="774923"/>
            </a:xfrm>
            <a:prstGeom prst="rect">
              <a:avLst/>
            </a:prstGeom>
            <a:noFill/>
          </p:spPr>
          <p:txBody>
            <a:bodyPr wrap="square" lIns="91426" tIns="45718" rIns="91426" bIns="45718" rtlCol="1">
              <a:spAutoFit/>
            </a:bodyPr>
            <a:lstStyle/>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8" name="Rounded Rectangle 7"/>
          <p:cNvSpPr/>
          <p:nvPr/>
        </p:nvSpPr>
        <p:spPr>
          <a:xfrm>
            <a:off x="172995" y="6388442"/>
            <a:ext cx="2421924" cy="421978"/>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p:txBody>
      </p:sp>
      <p:sp>
        <p:nvSpPr>
          <p:cNvPr id="9" name="Rounded Rectangle 8"/>
          <p:cNvSpPr/>
          <p:nvPr/>
        </p:nvSpPr>
        <p:spPr>
          <a:xfrm>
            <a:off x="1373983" y="330078"/>
            <a:ext cx="9527058" cy="558800"/>
          </a:xfrm>
          <a:prstGeom prst="roundRect">
            <a:avLst/>
          </a:prstGeom>
          <a:solidFill>
            <a:schemeClr val="accent4">
              <a:lumMod val="60000"/>
              <a:lumOff val="4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9080" rtl="1">
              <a:defRPr/>
            </a:pPr>
            <a:r>
              <a:rPr lang="fa-IR" sz="2000" kern="0" dirty="0">
                <a:latin typeface="Calibri"/>
                <a:cs typeface="B Titr" panose="00000700000000000000" pitchFamily="2" charset="-78"/>
              </a:rPr>
              <a:t>وضعیت اعتباری و پیشرفت  فیزیکی مصوبات دور اول سفر استانی هیات دولت به تفکیک زیر بخش</a:t>
            </a:r>
          </a:p>
        </p:txBody>
      </p:sp>
      <p:graphicFrame>
        <p:nvGraphicFramePr>
          <p:cNvPr id="10" name="Table 9"/>
          <p:cNvGraphicFramePr>
            <a:graphicFrameLocks noGrp="1"/>
          </p:cNvGraphicFramePr>
          <p:nvPr>
            <p:extLst>
              <p:ext uri="{D42A27DB-BD31-4B8C-83A1-F6EECF244321}">
                <p14:modId xmlns:p14="http://schemas.microsoft.com/office/powerpoint/2010/main" val="1522354678"/>
              </p:ext>
            </p:extLst>
          </p:nvPr>
        </p:nvGraphicFramePr>
        <p:xfrm>
          <a:off x="231029" y="888877"/>
          <a:ext cx="11645661" cy="4905122"/>
        </p:xfrm>
        <a:graphic>
          <a:graphicData uri="http://schemas.openxmlformats.org/drawingml/2006/table">
            <a:tbl>
              <a:tblPr rtl="1"/>
              <a:tblGrid>
                <a:gridCol w="647162">
                  <a:extLst>
                    <a:ext uri="{9D8B030D-6E8A-4147-A177-3AD203B41FA5}">
                      <a16:colId xmlns:a16="http://schemas.microsoft.com/office/drawing/2014/main" val="20000"/>
                    </a:ext>
                  </a:extLst>
                </a:gridCol>
                <a:gridCol w="572738">
                  <a:extLst>
                    <a:ext uri="{9D8B030D-6E8A-4147-A177-3AD203B41FA5}">
                      <a16:colId xmlns:a16="http://schemas.microsoft.com/office/drawing/2014/main" val="20001"/>
                    </a:ext>
                  </a:extLst>
                </a:gridCol>
                <a:gridCol w="1630844">
                  <a:extLst>
                    <a:ext uri="{9D8B030D-6E8A-4147-A177-3AD203B41FA5}">
                      <a16:colId xmlns:a16="http://schemas.microsoft.com/office/drawing/2014/main" val="20002"/>
                    </a:ext>
                  </a:extLst>
                </a:gridCol>
                <a:gridCol w="596336">
                  <a:extLst>
                    <a:ext uri="{9D8B030D-6E8A-4147-A177-3AD203B41FA5}">
                      <a16:colId xmlns:a16="http://schemas.microsoft.com/office/drawing/2014/main" val="20003"/>
                    </a:ext>
                  </a:extLst>
                </a:gridCol>
                <a:gridCol w="934200">
                  <a:extLst>
                    <a:ext uri="{9D8B030D-6E8A-4147-A177-3AD203B41FA5}">
                      <a16:colId xmlns:a16="http://schemas.microsoft.com/office/drawing/2014/main" val="20004"/>
                    </a:ext>
                  </a:extLst>
                </a:gridCol>
                <a:gridCol w="440070">
                  <a:extLst>
                    <a:ext uri="{9D8B030D-6E8A-4147-A177-3AD203B41FA5}">
                      <a16:colId xmlns:a16="http://schemas.microsoft.com/office/drawing/2014/main" val="20005"/>
                    </a:ext>
                  </a:extLst>
                </a:gridCol>
                <a:gridCol w="491843">
                  <a:extLst>
                    <a:ext uri="{9D8B030D-6E8A-4147-A177-3AD203B41FA5}">
                      <a16:colId xmlns:a16="http://schemas.microsoft.com/office/drawing/2014/main" val="20006"/>
                    </a:ext>
                  </a:extLst>
                </a:gridCol>
                <a:gridCol w="621276">
                  <a:extLst>
                    <a:ext uri="{9D8B030D-6E8A-4147-A177-3AD203B41FA5}">
                      <a16:colId xmlns:a16="http://schemas.microsoft.com/office/drawing/2014/main" val="20007"/>
                    </a:ext>
                  </a:extLst>
                </a:gridCol>
                <a:gridCol w="673048">
                  <a:extLst>
                    <a:ext uri="{9D8B030D-6E8A-4147-A177-3AD203B41FA5}">
                      <a16:colId xmlns:a16="http://schemas.microsoft.com/office/drawing/2014/main" val="20008"/>
                    </a:ext>
                  </a:extLst>
                </a:gridCol>
                <a:gridCol w="643713">
                  <a:extLst>
                    <a:ext uri="{9D8B030D-6E8A-4147-A177-3AD203B41FA5}">
                      <a16:colId xmlns:a16="http://schemas.microsoft.com/office/drawing/2014/main" val="20009"/>
                    </a:ext>
                  </a:extLst>
                </a:gridCol>
                <a:gridCol w="857698">
                  <a:extLst>
                    <a:ext uri="{9D8B030D-6E8A-4147-A177-3AD203B41FA5}">
                      <a16:colId xmlns:a16="http://schemas.microsoft.com/office/drawing/2014/main" val="20010"/>
                    </a:ext>
                  </a:extLst>
                </a:gridCol>
                <a:gridCol w="388299">
                  <a:extLst>
                    <a:ext uri="{9D8B030D-6E8A-4147-A177-3AD203B41FA5}">
                      <a16:colId xmlns:a16="http://schemas.microsoft.com/office/drawing/2014/main" val="20011"/>
                    </a:ext>
                  </a:extLst>
                </a:gridCol>
                <a:gridCol w="465955">
                  <a:extLst>
                    <a:ext uri="{9D8B030D-6E8A-4147-A177-3AD203B41FA5}">
                      <a16:colId xmlns:a16="http://schemas.microsoft.com/office/drawing/2014/main" val="20012"/>
                    </a:ext>
                  </a:extLst>
                </a:gridCol>
                <a:gridCol w="569501">
                  <a:extLst>
                    <a:ext uri="{9D8B030D-6E8A-4147-A177-3AD203B41FA5}">
                      <a16:colId xmlns:a16="http://schemas.microsoft.com/office/drawing/2014/main" val="20013"/>
                    </a:ext>
                  </a:extLst>
                </a:gridCol>
                <a:gridCol w="569501">
                  <a:extLst>
                    <a:ext uri="{9D8B030D-6E8A-4147-A177-3AD203B41FA5}">
                      <a16:colId xmlns:a16="http://schemas.microsoft.com/office/drawing/2014/main" val="20014"/>
                    </a:ext>
                  </a:extLst>
                </a:gridCol>
                <a:gridCol w="456247">
                  <a:extLst>
                    <a:ext uri="{9D8B030D-6E8A-4147-A177-3AD203B41FA5}">
                      <a16:colId xmlns:a16="http://schemas.microsoft.com/office/drawing/2014/main" val="20015"/>
                    </a:ext>
                  </a:extLst>
                </a:gridCol>
                <a:gridCol w="543615">
                  <a:extLst>
                    <a:ext uri="{9D8B030D-6E8A-4147-A177-3AD203B41FA5}">
                      <a16:colId xmlns:a16="http://schemas.microsoft.com/office/drawing/2014/main" val="20016"/>
                    </a:ext>
                  </a:extLst>
                </a:gridCol>
                <a:gridCol w="543615">
                  <a:extLst>
                    <a:ext uri="{9D8B030D-6E8A-4147-A177-3AD203B41FA5}">
                      <a16:colId xmlns:a16="http://schemas.microsoft.com/office/drawing/2014/main" val="20017"/>
                    </a:ext>
                  </a:extLst>
                </a:gridCol>
              </a:tblGrid>
              <a:tr h="757965">
                <a:tc gridSpan="15">
                  <a:txBody>
                    <a:bodyPr/>
                    <a:lstStyle/>
                    <a:p>
                      <a:pPr algn="ctr" rtl="1" fontAlgn="ctr"/>
                      <a:r>
                        <a:rPr lang="fa-IR" sz="1400" b="1" i="0" u="none" strike="noStrike" dirty="0">
                          <a:solidFill>
                            <a:srgbClr val="000000"/>
                          </a:solidFill>
                          <a:effectLst/>
                          <a:latin typeface="B Titr"/>
                          <a:cs typeface="B Titr" panose="00000700000000000000" pitchFamily="2" charset="-78"/>
                        </a:rPr>
                        <a:t>جدول عملکرد فیزیکی و اعتباری مصوبات دور اول سفر ریاست جمهوری به استان  </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lgn="ctr" rtl="1" fontAlgn="ctr"/>
                      <a:r>
                        <a:rPr lang="fa-IR" sz="1200" b="1" i="0" u="none" strike="noStrike">
                          <a:solidFill>
                            <a:srgbClr val="000000"/>
                          </a:solidFill>
                          <a:effectLst/>
                          <a:latin typeface="B Titr"/>
                          <a:cs typeface="B Titr" panose="00000700000000000000" pitchFamily="2" charset="-78"/>
                        </a:rPr>
                        <a:t>واحد: میلیارد ریال</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12226">
                <a:tc rowSpan="2">
                  <a:txBody>
                    <a:bodyPr/>
                    <a:lstStyle/>
                    <a:p>
                      <a:pPr algn="ctr" rtl="1" fontAlgn="ctr"/>
                      <a:r>
                        <a:rPr lang="fa-IR" sz="1200" b="1" i="0" u="none" strike="noStrike">
                          <a:solidFill>
                            <a:srgbClr val="000000"/>
                          </a:solidFill>
                          <a:effectLst/>
                          <a:latin typeface="B Titr"/>
                          <a:cs typeface="B Titr" panose="00000700000000000000" pitchFamily="2" charset="-78"/>
                        </a:rPr>
                        <a:t>ردیف</a:t>
                      </a:r>
                    </a:p>
                  </a:txBody>
                  <a:tcPr marL="6644" marR="6644" marT="6644"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ctr" rtl="1" fontAlgn="ctr"/>
                      <a:r>
                        <a:rPr lang="fa-IR" sz="1200" b="1" i="0" u="none" strike="noStrike" dirty="0" smtClean="0">
                          <a:solidFill>
                            <a:srgbClr val="000000"/>
                          </a:solidFill>
                          <a:effectLst/>
                          <a:latin typeface="B Titr"/>
                          <a:cs typeface="B Titr" panose="00000700000000000000" pitchFamily="2" charset="-78"/>
                        </a:rPr>
                        <a:t>زیربخش</a:t>
                      </a:r>
                      <a:endParaRPr lang="fa-IR"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ctr" rtl="1" fontAlgn="ctr"/>
                      <a:r>
                        <a:rPr lang="fa-IR" sz="1200" b="1" i="0" u="none" strike="noStrike">
                          <a:solidFill>
                            <a:srgbClr val="000000"/>
                          </a:solidFill>
                          <a:effectLst/>
                          <a:latin typeface="B Titr"/>
                          <a:cs typeface="B Titr" panose="00000700000000000000" pitchFamily="2" charset="-78"/>
                        </a:rPr>
                        <a:t>عنوان مصوبه</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6">
                  <a:txBody>
                    <a:bodyPr/>
                    <a:lstStyle/>
                    <a:p>
                      <a:pPr algn="ctr" rtl="1" fontAlgn="ctr"/>
                      <a:r>
                        <a:rPr lang="fa-IR" sz="1200" b="1" i="0" u="none" strike="noStrike">
                          <a:solidFill>
                            <a:srgbClr val="000000"/>
                          </a:solidFill>
                          <a:effectLst/>
                          <a:latin typeface="B Titr"/>
                          <a:cs typeface="B Titr" panose="00000700000000000000" pitchFamily="2" charset="-78"/>
                        </a:rPr>
                        <a:t>اعتبار مصوب</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1" fontAlgn="ctr"/>
                      <a:r>
                        <a:rPr lang="fa-IR" sz="1200" b="1" i="0" u="none" strike="noStrike">
                          <a:solidFill>
                            <a:srgbClr val="000000"/>
                          </a:solidFill>
                          <a:effectLst/>
                          <a:latin typeface="B Titr"/>
                          <a:cs typeface="B Titr" panose="00000700000000000000" pitchFamily="2" charset="-78"/>
                        </a:rPr>
                        <a:t>اعتبار تخصیص</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algn="ctr" rtl="1" fontAlgn="ctr"/>
                      <a:r>
                        <a:rPr lang="fa-IR" sz="1200" b="1" i="0" u="none" strike="noStrike">
                          <a:solidFill>
                            <a:srgbClr val="000000"/>
                          </a:solidFill>
                          <a:effectLst/>
                          <a:latin typeface="B Titr"/>
                          <a:cs typeface="B Titr" panose="00000700000000000000" pitchFamily="2" charset="-78"/>
                        </a:rPr>
                        <a:t>درصد جذب</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algn="ctr" rtl="1" fontAlgn="ctr"/>
                      <a:r>
                        <a:rPr lang="fa-IR" sz="1200" b="1" i="0" u="none" strike="noStrike">
                          <a:solidFill>
                            <a:srgbClr val="000000"/>
                          </a:solidFill>
                          <a:effectLst/>
                          <a:latin typeface="B Titr"/>
                          <a:cs typeface="B Titr" panose="00000700000000000000" pitchFamily="2" charset="-78"/>
                        </a:rPr>
                        <a:t>پیشرفت فیزیکی</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extLst>
                  <a:ext uri="{0D108BD9-81ED-4DB2-BD59-A6C34878D82A}">
                    <a16:rowId xmlns:a16="http://schemas.microsoft.com/office/drawing/2014/main" val="10001"/>
                  </a:ext>
                </a:extLst>
              </a:tr>
              <a:tr h="84517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1" fontAlgn="ctr"/>
                      <a:r>
                        <a:rPr lang="fa-IR" sz="1200" b="1" i="0" u="none" strike="noStrike">
                          <a:solidFill>
                            <a:srgbClr val="000000"/>
                          </a:solidFill>
                          <a:effectLst/>
                          <a:latin typeface="B Titr"/>
                          <a:cs typeface="B Titr" panose="00000700000000000000" pitchFamily="2" charset="-78"/>
                        </a:rPr>
                        <a:t>سازمان برنامه</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وزارت جهادکشاورزی</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dirty="0">
                          <a:solidFill>
                            <a:srgbClr val="000000"/>
                          </a:solidFill>
                          <a:effectLst/>
                          <a:latin typeface="B Titr"/>
                          <a:cs typeface="B Titr" panose="00000700000000000000" pitchFamily="2" charset="-78"/>
                        </a:rPr>
                        <a:t>منابع استان</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نفت</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dirty="0">
                          <a:solidFill>
                            <a:srgbClr val="000000"/>
                          </a:solidFill>
                          <a:effectLst/>
                          <a:latin typeface="B Titr"/>
                          <a:cs typeface="B Titr" panose="00000700000000000000" pitchFamily="2" charset="-78"/>
                        </a:rPr>
                        <a:t>بنیادهای حمایتی</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dirty="0">
                          <a:solidFill>
                            <a:srgbClr val="000000"/>
                          </a:solidFill>
                          <a:effectLst/>
                          <a:latin typeface="B Titr"/>
                          <a:cs typeface="B Titr" panose="00000700000000000000" pitchFamily="2" charset="-78"/>
                        </a:rPr>
                        <a:t>جمع</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سازمان برنامه</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وزارت جهادکشاورزی</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منابع استان</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نفت</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بنیادهای حمایتی</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جمع</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en-US"/>
                    </a:p>
                  </a:txBody>
                  <a:tcPr/>
                </a:tc>
                <a:tc>
                  <a:txBody>
                    <a:bodyPr/>
                    <a:lstStyle/>
                    <a:p>
                      <a:pPr algn="ctr" rtl="1" fontAlgn="ctr"/>
                      <a:r>
                        <a:rPr lang="fa-IR" sz="1200" b="1" i="0" u="none" strike="noStrike">
                          <a:solidFill>
                            <a:srgbClr val="000000"/>
                          </a:solidFill>
                          <a:effectLst/>
                          <a:latin typeface="B Titr"/>
                          <a:cs typeface="B Titr" panose="00000700000000000000" pitchFamily="2" charset="-78"/>
                        </a:rPr>
                        <a:t>نسبت به تخصیص</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نسبت به مصوبه</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27536">
                <a:tc rowSpan="3">
                  <a:txBody>
                    <a:bodyPr/>
                    <a:lstStyle/>
                    <a:p>
                      <a:pPr algn="ctr" rtl="0" fontAlgn="ctr"/>
                      <a:r>
                        <a:rPr lang="fa-IR" sz="1200" b="1" i="0" u="none" strike="noStrike" dirty="0" smtClean="0">
                          <a:solidFill>
                            <a:srgbClr val="000000"/>
                          </a:solidFill>
                          <a:effectLst/>
                          <a:latin typeface="B Titr"/>
                          <a:cs typeface="B Titr" panose="00000700000000000000" pitchFamily="2" charset="-78"/>
                        </a:rPr>
                        <a:t>2</a:t>
                      </a: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3">
                  <a:txBody>
                    <a:bodyPr/>
                    <a:lstStyle/>
                    <a:p>
                      <a:pPr algn="ctr" rtl="0" fontAlgn="ctr"/>
                      <a:r>
                        <a:rPr lang="fa-IR" sz="1000" b="0" i="0" u="none" strike="noStrike" dirty="0" smtClean="0">
                          <a:solidFill>
                            <a:srgbClr val="000000"/>
                          </a:solidFill>
                          <a:effectLst/>
                          <a:latin typeface="B Titr"/>
                          <a:cs typeface="B Titr" panose="00000700000000000000" pitchFamily="2" charset="-78"/>
                        </a:rPr>
                        <a:t>باغبانی</a:t>
                      </a:r>
                      <a:endParaRPr lang="en-US" sz="1000" b="0" i="0" u="none" strike="noStrike" dirty="0">
                        <a:solidFill>
                          <a:srgbClr val="000000"/>
                        </a:solidFill>
                        <a:effectLst/>
                        <a:latin typeface="B Titr"/>
                        <a:cs typeface="B Titr" panose="00000700000000000000" pitchFamily="2" charset="-78"/>
                      </a:endParaRPr>
                    </a:p>
                    <a:p>
                      <a:pPr algn="ctr" rtl="0" fontAlgn="ctr"/>
                      <a:endParaRPr lang="en-US" sz="12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800" b="1" i="0" u="none" strike="noStrike" dirty="0">
                          <a:solidFill>
                            <a:srgbClr val="000000"/>
                          </a:solidFill>
                          <a:effectLst/>
                          <a:latin typeface="B Mitra" panose="00000400000000000000" pitchFamily="2" charset="-78"/>
                          <a:cs typeface="B Mitra" panose="00000400000000000000" pitchFamily="2" charset="-78"/>
                        </a:rPr>
                        <a:t>توسعه باغات و کشت گیاهان دارویی در اراضی شیب‌دار</a:t>
                      </a:r>
                    </a:p>
                  </a:txBody>
                  <a:tcPr marL="8069" marR="8069" marT="806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1" i="0" u="none" strike="noStrike" dirty="0">
                          <a:solidFill>
                            <a:srgbClr val="000000"/>
                          </a:solidFill>
                          <a:effectLst/>
                          <a:latin typeface="B Mitra" panose="00000400000000000000" pitchFamily="2" charset="-78"/>
                          <a:cs typeface="B Mitra" panose="00000400000000000000" pitchFamily="2" charset="-78"/>
                        </a:rPr>
                        <a:t>0</a:t>
                      </a:r>
                    </a:p>
                  </a:txBody>
                  <a:tcPr marL="8069" marR="8069" marT="806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1" i="0" u="none" strike="noStrike" dirty="0">
                          <a:solidFill>
                            <a:srgbClr val="000000"/>
                          </a:solidFill>
                          <a:effectLst/>
                          <a:latin typeface="B Mitra" panose="00000400000000000000" pitchFamily="2" charset="-78"/>
                          <a:cs typeface="B Mitra" panose="00000400000000000000" pitchFamily="2" charset="-78"/>
                        </a:rPr>
                        <a:t>85</a:t>
                      </a:r>
                    </a:p>
                  </a:txBody>
                  <a:tcPr marL="8069" marR="8069" marT="806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85</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27536">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2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800" b="1" i="0" u="none" strike="noStrike" dirty="0">
                          <a:solidFill>
                            <a:srgbClr val="000000"/>
                          </a:solidFill>
                          <a:effectLst/>
                          <a:latin typeface="B Mitra" panose="00000400000000000000" pitchFamily="2" charset="-78"/>
                          <a:cs typeface="B Mitra" panose="00000400000000000000" pitchFamily="2" charset="-78"/>
                        </a:rPr>
                        <a:t>احیا، اصلاح و نوسازی باغات</a:t>
                      </a:r>
                    </a:p>
                  </a:txBody>
                  <a:tcPr marL="8069" marR="8069" marT="806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1" i="0" u="none" strike="noStrike" dirty="0">
                          <a:solidFill>
                            <a:srgbClr val="000000"/>
                          </a:solidFill>
                          <a:effectLst/>
                          <a:latin typeface="B Mitra" panose="00000400000000000000" pitchFamily="2" charset="-78"/>
                          <a:cs typeface="B Mitra" panose="00000400000000000000" pitchFamily="2" charset="-78"/>
                        </a:rPr>
                        <a:t>0</a:t>
                      </a:r>
                    </a:p>
                  </a:txBody>
                  <a:tcPr marL="8069" marR="8069" marT="806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1" i="0" u="none" strike="noStrike" dirty="0">
                          <a:solidFill>
                            <a:srgbClr val="000000"/>
                          </a:solidFill>
                          <a:effectLst/>
                          <a:latin typeface="B Mitra" panose="00000400000000000000" pitchFamily="2" charset="-78"/>
                          <a:cs typeface="B Mitra" panose="00000400000000000000" pitchFamily="2" charset="-78"/>
                        </a:rPr>
                        <a:t>100</a:t>
                      </a:r>
                    </a:p>
                  </a:txBody>
                  <a:tcPr marL="8069" marR="8069" marT="806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97058813"/>
                  </a:ext>
                </a:extLst>
              </a:tr>
              <a:tr h="294290">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2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800" b="1" i="0" u="none" strike="noStrike" dirty="0">
                          <a:solidFill>
                            <a:srgbClr val="000000"/>
                          </a:solidFill>
                          <a:effectLst/>
                          <a:latin typeface="B Mitra" panose="00000400000000000000" pitchFamily="2" charset="-78"/>
                          <a:cs typeface="B Mitra" panose="00000400000000000000" pitchFamily="2" charset="-78"/>
                        </a:rPr>
                        <a:t>ایجاد زیرساختهای مجتمع‌ گلخانه‌ای</a:t>
                      </a:r>
                    </a:p>
                  </a:txBody>
                  <a:tcPr marL="8069" marR="8069" marT="806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1" i="0" u="none" strike="noStrike" dirty="0">
                          <a:solidFill>
                            <a:srgbClr val="000000"/>
                          </a:solidFill>
                          <a:effectLst/>
                          <a:latin typeface="B Mitra" panose="00000400000000000000" pitchFamily="2" charset="-78"/>
                          <a:cs typeface="B Mitra" panose="00000400000000000000" pitchFamily="2" charset="-78"/>
                        </a:rPr>
                        <a:t>20</a:t>
                      </a:r>
                    </a:p>
                  </a:txBody>
                  <a:tcPr marL="8069" marR="8069" marT="806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1" i="0" u="none" strike="noStrike" dirty="0">
                          <a:solidFill>
                            <a:srgbClr val="000000"/>
                          </a:solidFill>
                          <a:effectLst/>
                          <a:latin typeface="B Mitra" panose="00000400000000000000" pitchFamily="2" charset="-78"/>
                          <a:cs typeface="B Mitra" panose="00000400000000000000" pitchFamily="2" charset="-78"/>
                        </a:rPr>
                        <a:t>10</a:t>
                      </a:r>
                    </a:p>
                  </a:txBody>
                  <a:tcPr marL="8069" marR="8069" marT="806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20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50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15210549"/>
                  </a:ext>
                </a:extLst>
              </a:tr>
              <a:tr h="283779">
                <a:tc rowSpan="3">
                  <a:txBody>
                    <a:bodyPr/>
                    <a:lstStyle/>
                    <a:p>
                      <a:pPr algn="ctr" rtl="0" fontAlgn="ctr"/>
                      <a:r>
                        <a:rPr lang="fa-IR" sz="1200" b="1" i="0" u="none" strike="noStrike" dirty="0" smtClean="0">
                          <a:solidFill>
                            <a:srgbClr val="000000"/>
                          </a:solidFill>
                          <a:effectLst/>
                          <a:latin typeface="B Titr"/>
                          <a:cs typeface="B Titr" panose="00000700000000000000" pitchFamily="2" charset="-78"/>
                        </a:rPr>
                        <a:t>3</a:t>
                      </a: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3">
                  <a:txBody>
                    <a:bodyPr/>
                    <a:lstStyle/>
                    <a:p>
                      <a:pPr algn="ctr" rtl="0" fontAlgn="ctr"/>
                      <a:endParaRPr lang="en-US" sz="1200" b="0" i="0" u="none" strike="noStrike" dirty="0">
                        <a:solidFill>
                          <a:srgbClr val="000000"/>
                        </a:solidFill>
                        <a:effectLst/>
                        <a:latin typeface="B Titr"/>
                        <a:cs typeface="B Titr" panose="00000700000000000000" pitchFamily="2" charset="-78"/>
                      </a:endParaRPr>
                    </a:p>
                    <a:p>
                      <a:pPr marL="0" marR="0" indent="0" algn="ctr" defTabSz="1219110" rtl="0" eaLnBrk="1" fontAlgn="ctr" latinLnBrk="0" hangingPunct="1">
                        <a:lnSpc>
                          <a:spcPct val="100000"/>
                        </a:lnSpc>
                        <a:spcBef>
                          <a:spcPts val="0"/>
                        </a:spcBef>
                        <a:spcAft>
                          <a:spcPts val="0"/>
                        </a:spcAft>
                        <a:buClrTx/>
                        <a:buSzTx/>
                        <a:buFontTx/>
                        <a:buNone/>
                        <a:tabLst/>
                        <a:defRPr/>
                      </a:pPr>
                      <a:r>
                        <a:rPr lang="fa-IR" sz="1200" b="0" i="0" u="none" strike="noStrike" dirty="0" smtClean="0">
                          <a:solidFill>
                            <a:srgbClr val="000000"/>
                          </a:solidFill>
                          <a:effectLst/>
                          <a:latin typeface="B Titr"/>
                          <a:cs typeface="B Titr" panose="00000700000000000000" pitchFamily="2" charset="-78"/>
                        </a:rPr>
                        <a:t>امور اراضی</a:t>
                      </a:r>
                      <a:endParaRPr lang="en-US" sz="1200" b="0" i="0" u="none" strike="noStrike" dirty="0" smtClean="0">
                        <a:solidFill>
                          <a:srgbClr val="000000"/>
                        </a:solidFill>
                        <a:effectLst/>
                        <a:latin typeface="B Titr"/>
                        <a:cs typeface="B Titr" panose="00000700000000000000" pitchFamily="2" charset="-78"/>
                      </a:endParaRPr>
                    </a:p>
                    <a:p>
                      <a:pPr algn="ctr" rtl="0" fontAlgn="ctr"/>
                      <a:endParaRPr lang="en-US" sz="12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800" b="1" i="0" u="none" strike="noStrike" dirty="0">
                          <a:solidFill>
                            <a:srgbClr val="000000"/>
                          </a:solidFill>
                          <a:effectLst/>
                          <a:latin typeface="B Mitra" panose="00000400000000000000" pitchFamily="2" charset="-78"/>
                          <a:cs typeface="B Mitra" panose="00000400000000000000" pitchFamily="2" charset="-78"/>
                        </a:rPr>
                        <a:t>رفع تداخلات اجرای قوانین موازی بر عرصه های واحد </a:t>
                      </a:r>
                    </a:p>
                  </a:txBody>
                  <a:tcPr marL="8069" marR="8069" marT="806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20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80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096802"/>
                  </a:ext>
                </a:extLst>
              </a:tr>
              <a:tr h="294290">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2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800" b="1" i="0" u="none" strike="noStrike" dirty="0">
                          <a:solidFill>
                            <a:srgbClr val="000000"/>
                          </a:solidFill>
                          <a:effectLst/>
                          <a:latin typeface="B Mitra" panose="00000400000000000000" pitchFamily="2" charset="-78"/>
                          <a:cs typeface="B Mitra" panose="00000400000000000000" pitchFamily="2" charset="-78"/>
                        </a:rPr>
                        <a:t>صدور مجوز احکام معوقه صادره از مراجع قضایی و آراء فسخ هیات نظارت در اراضی و واگذاری توسط سازمان امور اراضی کشور</a:t>
                      </a:r>
                    </a:p>
                  </a:txBody>
                  <a:tcPr marL="8069" marR="8069" marT="806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1982878"/>
                  </a:ext>
                </a:extLst>
              </a:tr>
              <a:tr h="273269">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2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800" b="1" i="0" u="none" strike="noStrike" dirty="0">
                          <a:solidFill>
                            <a:srgbClr val="000000"/>
                          </a:solidFill>
                          <a:effectLst/>
                          <a:latin typeface="B Mitra" panose="00000400000000000000" pitchFamily="2" charset="-78"/>
                          <a:cs typeface="B Mitra" panose="00000400000000000000" pitchFamily="2" charset="-78"/>
                        </a:rPr>
                        <a:t>صدور مجوز پیشگیری و شناسایی و مقابله با تغییر کاربری غیر مجاز در اراضی کشاورزی و تجهیز توسط سازمان امور اراضی کشور</a:t>
                      </a:r>
                    </a:p>
                  </a:txBody>
                  <a:tcPr marL="8069" marR="8069" marT="806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91584124"/>
                  </a:ext>
                </a:extLst>
              </a:tr>
              <a:tr h="252248">
                <a:tc rowSpan="3">
                  <a:txBody>
                    <a:bodyPr/>
                    <a:lstStyle/>
                    <a:p>
                      <a:pPr algn="ctr" rtl="0" fontAlgn="ctr"/>
                      <a:r>
                        <a:rPr lang="fa-IR" sz="1200" b="1" i="0" u="none" strike="noStrike" dirty="0" smtClean="0">
                          <a:solidFill>
                            <a:srgbClr val="000000"/>
                          </a:solidFill>
                          <a:effectLst/>
                          <a:latin typeface="B Titr"/>
                          <a:cs typeface="B Titr" panose="00000700000000000000" pitchFamily="2" charset="-78"/>
                        </a:rPr>
                        <a:t>4</a:t>
                      </a: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3">
                  <a:txBody>
                    <a:bodyPr/>
                    <a:lstStyle/>
                    <a:p>
                      <a:pPr algn="ctr" rtl="0" fontAlgn="ctr"/>
                      <a:endParaRPr lang="en-US" sz="1200" b="0" i="0" u="none" strike="noStrike" dirty="0">
                        <a:solidFill>
                          <a:srgbClr val="000000"/>
                        </a:solidFill>
                        <a:effectLst/>
                        <a:latin typeface="B Titr"/>
                        <a:cs typeface="B Titr" panose="00000700000000000000" pitchFamily="2" charset="-78"/>
                      </a:endParaRPr>
                    </a:p>
                    <a:p>
                      <a:pPr algn="ctr" rtl="0" fontAlgn="ctr"/>
                      <a:r>
                        <a:rPr lang="fa-IR" sz="1200" b="0" i="0" u="none" strike="noStrike" dirty="0" smtClean="0">
                          <a:solidFill>
                            <a:srgbClr val="000000"/>
                          </a:solidFill>
                          <a:effectLst/>
                          <a:latin typeface="B Titr"/>
                          <a:cs typeface="B Titr" panose="00000700000000000000" pitchFamily="2" charset="-78"/>
                        </a:rPr>
                        <a:t>شیلات</a:t>
                      </a:r>
                      <a:endParaRPr lang="en-US" sz="12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800" b="1" i="0" u="none" strike="noStrike" dirty="0">
                          <a:solidFill>
                            <a:srgbClr val="000000"/>
                          </a:solidFill>
                          <a:effectLst/>
                          <a:latin typeface="B Mitra" panose="00000400000000000000" pitchFamily="2" charset="-78"/>
                          <a:cs typeface="B Mitra" panose="00000400000000000000" pitchFamily="2" charset="-78"/>
                        </a:rPr>
                        <a:t>تکمیل مطالعات  ارزیابی ذخایر شاه‌میگوی درازآب شیرین سد 15 خرداد دلیجان</a:t>
                      </a:r>
                    </a:p>
                  </a:txBody>
                  <a:tcPr marL="8069" marR="8069" marT="806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1</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1</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5727807"/>
                  </a:ext>
                </a:extLst>
              </a:tr>
              <a:tr h="241738">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2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800" b="1" i="0" u="none" strike="noStrike" dirty="0">
                          <a:solidFill>
                            <a:srgbClr val="000000"/>
                          </a:solidFill>
                          <a:effectLst/>
                          <a:latin typeface="B Mitra" panose="00000400000000000000" pitchFamily="2" charset="-78"/>
                          <a:cs typeface="B Mitra" panose="00000400000000000000" pitchFamily="2" charset="-78"/>
                        </a:rPr>
                        <a:t>تکمیل مطالعات ظرفیت آبزی‌پروری در سد ورامه زرندیه </a:t>
                      </a:r>
                    </a:p>
                  </a:txBody>
                  <a:tcPr marL="8069" marR="8069" marT="806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2</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2</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90754301"/>
                  </a:ext>
                </a:extLst>
              </a:tr>
              <a:tr h="304800">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2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800" b="1" i="0" u="none" strike="noStrike" dirty="0">
                          <a:solidFill>
                            <a:srgbClr val="000000"/>
                          </a:solidFill>
                          <a:effectLst/>
                          <a:latin typeface="B Mitra" panose="00000400000000000000" pitchFamily="2" charset="-78"/>
                          <a:cs typeface="B Mitra" panose="00000400000000000000" pitchFamily="2" charset="-78"/>
                        </a:rPr>
                        <a:t>تکمیل مطالعات ظرفیت آبزی‌پروری در سد  هندرود شازند </a:t>
                      </a:r>
                    </a:p>
                  </a:txBody>
                  <a:tcPr marL="8069" marR="8069" marT="806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2</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2</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67372650"/>
                  </a:ext>
                </a:extLst>
              </a:tr>
            </a:tbl>
          </a:graphicData>
        </a:graphic>
      </p:graphicFrame>
    </p:spTree>
    <p:extLst>
      <p:ext uri="{BB962C8B-B14F-4D97-AF65-F5344CB8AC3E}">
        <p14:creationId xmlns:p14="http://schemas.microsoft.com/office/powerpoint/2010/main" val="27416820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ounded Rectangle 34"/>
          <p:cNvSpPr/>
          <p:nvPr/>
        </p:nvSpPr>
        <p:spPr>
          <a:xfrm>
            <a:off x="0" y="162293"/>
            <a:ext cx="1333208" cy="406400"/>
          </a:xfrm>
          <a:prstGeom prst="round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6862" rtl="1">
              <a:defRPr/>
            </a:pPr>
            <a:r>
              <a:rPr lang="fa-IR" sz="1300" kern="0" dirty="0">
                <a:solidFill>
                  <a:prstClr val="black"/>
                </a:solidFill>
                <a:latin typeface="Calibri"/>
                <a:cs typeface="B Titr" panose="00000700000000000000" pitchFamily="2" charset="-78"/>
              </a:rPr>
              <a:t>تاریخ سفر استانی</a:t>
            </a:r>
          </a:p>
          <a:p>
            <a:pPr algn="ctr" defTabSz="1216862" rtl="1">
              <a:defRPr/>
            </a:pPr>
            <a:endParaRPr lang="fa-IR" sz="1300" kern="0" dirty="0">
              <a:solidFill>
                <a:prstClr val="black"/>
              </a:solidFill>
              <a:latin typeface="Calibri"/>
              <a:cs typeface="B Titr" panose="00000700000000000000" pitchFamily="2" charset="-78"/>
            </a:endParaRPr>
          </a:p>
        </p:txBody>
      </p:sp>
      <p:grpSp>
        <p:nvGrpSpPr>
          <p:cNvPr id="4" name="Group 3"/>
          <p:cNvGrpSpPr/>
          <p:nvPr/>
        </p:nvGrpSpPr>
        <p:grpSpPr>
          <a:xfrm>
            <a:off x="10867292" y="59639"/>
            <a:ext cx="1324708" cy="783460"/>
            <a:chOff x="10575929" y="120449"/>
            <a:chExt cx="1616072" cy="1793298"/>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6" name="TextBox 5"/>
            <p:cNvSpPr txBox="1"/>
            <p:nvPr/>
          </p:nvSpPr>
          <p:spPr>
            <a:xfrm>
              <a:off x="10575929" y="1138824"/>
              <a:ext cx="1616072" cy="774923"/>
            </a:xfrm>
            <a:prstGeom prst="rect">
              <a:avLst/>
            </a:prstGeom>
            <a:noFill/>
          </p:spPr>
          <p:txBody>
            <a:bodyPr wrap="square" lIns="91426" tIns="45718" rIns="91426" bIns="45718" rtlCol="1">
              <a:spAutoFit/>
            </a:bodyPr>
            <a:lstStyle/>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8" name="Rounded Rectangle 7"/>
          <p:cNvSpPr/>
          <p:nvPr/>
        </p:nvSpPr>
        <p:spPr>
          <a:xfrm>
            <a:off x="172995" y="6388442"/>
            <a:ext cx="2421924" cy="421978"/>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p:txBody>
      </p:sp>
      <p:sp>
        <p:nvSpPr>
          <p:cNvPr id="9" name="Rounded Rectangle 8"/>
          <p:cNvSpPr/>
          <p:nvPr/>
        </p:nvSpPr>
        <p:spPr>
          <a:xfrm>
            <a:off x="1373983" y="330078"/>
            <a:ext cx="9527058" cy="558800"/>
          </a:xfrm>
          <a:prstGeom prst="roundRect">
            <a:avLst/>
          </a:prstGeom>
          <a:solidFill>
            <a:schemeClr val="accent4">
              <a:lumMod val="60000"/>
              <a:lumOff val="4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9080" rtl="1">
              <a:defRPr/>
            </a:pPr>
            <a:r>
              <a:rPr lang="fa-IR" sz="2000" kern="0" dirty="0">
                <a:latin typeface="Calibri"/>
                <a:cs typeface="B Titr" panose="00000700000000000000" pitchFamily="2" charset="-78"/>
              </a:rPr>
              <a:t>وضعیت اعتباری و پیشرفت  فیزیکی مصوبات دور اول سفر استانی هیات دولت به تفکیک زیر بخش</a:t>
            </a:r>
          </a:p>
        </p:txBody>
      </p:sp>
      <p:graphicFrame>
        <p:nvGraphicFramePr>
          <p:cNvPr id="10" name="Table 9"/>
          <p:cNvGraphicFramePr>
            <a:graphicFrameLocks noGrp="1"/>
          </p:cNvGraphicFramePr>
          <p:nvPr>
            <p:extLst>
              <p:ext uri="{D42A27DB-BD31-4B8C-83A1-F6EECF244321}">
                <p14:modId xmlns:p14="http://schemas.microsoft.com/office/powerpoint/2010/main" val="1464465312"/>
              </p:ext>
            </p:extLst>
          </p:nvPr>
        </p:nvGraphicFramePr>
        <p:xfrm>
          <a:off x="231029" y="888877"/>
          <a:ext cx="11645661" cy="5307432"/>
        </p:xfrm>
        <a:graphic>
          <a:graphicData uri="http://schemas.openxmlformats.org/drawingml/2006/table">
            <a:tbl>
              <a:tblPr rtl="1"/>
              <a:tblGrid>
                <a:gridCol w="647162">
                  <a:extLst>
                    <a:ext uri="{9D8B030D-6E8A-4147-A177-3AD203B41FA5}">
                      <a16:colId xmlns:a16="http://schemas.microsoft.com/office/drawing/2014/main" val="20000"/>
                    </a:ext>
                  </a:extLst>
                </a:gridCol>
                <a:gridCol w="572738">
                  <a:extLst>
                    <a:ext uri="{9D8B030D-6E8A-4147-A177-3AD203B41FA5}">
                      <a16:colId xmlns:a16="http://schemas.microsoft.com/office/drawing/2014/main" val="20001"/>
                    </a:ext>
                  </a:extLst>
                </a:gridCol>
                <a:gridCol w="1630844">
                  <a:extLst>
                    <a:ext uri="{9D8B030D-6E8A-4147-A177-3AD203B41FA5}">
                      <a16:colId xmlns:a16="http://schemas.microsoft.com/office/drawing/2014/main" val="20002"/>
                    </a:ext>
                  </a:extLst>
                </a:gridCol>
                <a:gridCol w="596336">
                  <a:extLst>
                    <a:ext uri="{9D8B030D-6E8A-4147-A177-3AD203B41FA5}">
                      <a16:colId xmlns:a16="http://schemas.microsoft.com/office/drawing/2014/main" val="20003"/>
                    </a:ext>
                  </a:extLst>
                </a:gridCol>
                <a:gridCol w="934200">
                  <a:extLst>
                    <a:ext uri="{9D8B030D-6E8A-4147-A177-3AD203B41FA5}">
                      <a16:colId xmlns:a16="http://schemas.microsoft.com/office/drawing/2014/main" val="20004"/>
                    </a:ext>
                  </a:extLst>
                </a:gridCol>
                <a:gridCol w="440070">
                  <a:extLst>
                    <a:ext uri="{9D8B030D-6E8A-4147-A177-3AD203B41FA5}">
                      <a16:colId xmlns:a16="http://schemas.microsoft.com/office/drawing/2014/main" val="20005"/>
                    </a:ext>
                  </a:extLst>
                </a:gridCol>
                <a:gridCol w="491843">
                  <a:extLst>
                    <a:ext uri="{9D8B030D-6E8A-4147-A177-3AD203B41FA5}">
                      <a16:colId xmlns:a16="http://schemas.microsoft.com/office/drawing/2014/main" val="20006"/>
                    </a:ext>
                  </a:extLst>
                </a:gridCol>
                <a:gridCol w="621276">
                  <a:extLst>
                    <a:ext uri="{9D8B030D-6E8A-4147-A177-3AD203B41FA5}">
                      <a16:colId xmlns:a16="http://schemas.microsoft.com/office/drawing/2014/main" val="20007"/>
                    </a:ext>
                  </a:extLst>
                </a:gridCol>
                <a:gridCol w="673048">
                  <a:extLst>
                    <a:ext uri="{9D8B030D-6E8A-4147-A177-3AD203B41FA5}">
                      <a16:colId xmlns:a16="http://schemas.microsoft.com/office/drawing/2014/main" val="20008"/>
                    </a:ext>
                  </a:extLst>
                </a:gridCol>
                <a:gridCol w="643713">
                  <a:extLst>
                    <a:ext uri="{9D8B030D-6E8A-4147-A177-3AD203B41FA5}">
                      <a16:colId xmlns:a16="http://schemas.microsoft.com/office/drawing/2014/main" val="20009"/>
                    </a:ext>
                  </a:extLst>
                </a:gridCol>
                <a:gridCol w="857698">
                  <a:extLst>
                    <a:ext uri="{9D8B030D-6E8A-4147-A177-3AD203B41FA5}">
                      <a16:colId xmlns:a16="http://schemas.microsoft.com/office/drawing/2014/main" val="20010"/>
                    </a:ext>
                  </a:extLst>
                </a:gridCol>
                <a:gridCol w="388299">
                  <a:extLst>
                    <a:ext uri="{9D8B030D-6E8A-4147-A177-3AD203B41FA5}">
                      <a16:colId xmlns:a16="http://schemas.microsoft.com/office/drawing/2014/main" val="20011"/>
                    </a:ext>
                  </a:extLst>
                </a:gridCol>
                <a:gridCol w="465955">
                  <a:extLst>
                    <a:ext uri="{9D8B030D-6E8A-4147-A177-3AD203B41FA5}">
                      <a16:colId xmlns:a16="http://schemas.microsoft.com/office/drawing/2014/main" val="20012"/>
                    </a:ext>
                  </a:extLst>
                </a:gridCol>
                <a:gridCol w="569501">
                  <a:extLst>
                    <a:ext uri="{9D8B030D-6E8A-4147-A177-3AD203B41FA5}">
                      <a16:colId xmlns:a16="http://schemas.microsoft.com/office/drawing/2014/main" val="20013"/>
                    </a:ext>
                  </a:extLst>
                </a:gridCol>
                <a:gridCol w="569501">
                  <a:extLst>
                    <a:ext uri="{9D8B030D-6E8A-4147-A177-3AD203B41FA5}">
                      <a16:colId xmlns:a16="http://schemas.microsoft.com/office/drawing/2014/main" val="20014"/>
                    </a:ext>
                  </a:extLst>
                </a:gridCol>
                <a:gridCol w="456247">
                  <a:extLst>
                    <a:ext uri="{9D8B030D-6E8A-4147-A177-3AD203B41FA5}">
                      <a16:colId xmlns:a16="http://schemas.microsoft.com/office/drawing/2014/main" val="20015"/>
                    </a:ext>
                  </a:extLst>
                </a:gridCol>
                <a:gridCol w="543615">
                  <a:extLst>
                    <a:ext uri="{9D8B030D-6E8A-4147-A177-3AD203B41FA5}">
                      <a16:colId xmlns:a16="http://schemas.microsoft.com/office/drawing/2014/main" val="20016"/>
                    </a:ext>
                  </a:extLst>
                </a:gridCol>
                <a:gridCol w="543615">
                  <a:extLst>
                    <a:ext uri="{9D8B030D-6E8A-4147-A177-3AD203B41FA5}">
                      <a16:colId xmlns:a16="http://schemas.microsoft.com/office/drawing/2014/main" val="20017"/>
                    </a:ext>
                  </a:extLst>
                </a:gridCol>
              </a:tblGrid>
              <a:tr h="757965">
                <a:tc gridSpan="15">
                  <a:txBody>
                    <a:bodyPr/>
                    <a:lstStyle/>
                    <a:p>
                      <a:pPr algn="ctr" rtl="1" fontAlgn="ctr"/>
                      <a:r>
                        <a:rPr lang="fa-IR" sz="1400" b="1" i="0" u="none" strike="noStrike" dirty="0">
                          <a:solidFill>
                            <a:srgbClr val="000000"/>
                          </a:solidFill>
                          <a:effectLst/>
                          <a:latin typeface="B Titr"/>
                          <a:cs typeface="B Titr" panose="00000700000000000000" pitchFamily="2" charset="-78"/>
                        </a:rPr>
                        <a:t>جدول عملکرد فیزیکی و اعتباری مصوبات دور اول سفر ریاست جمهوری به استان  </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lgn="ctr" rtl="1" fontAlgn="ctr"/>
                      <a:r>
                        <a:rPr lang="fa-IR" sz="1200" b="1" i="0" u="none" strike="noStrike">
                          <a:solidFill>
                            <a:srgbClr val="000000"/>
                          </a:solidFill>
                          <a:effectLst/>
                          <a:latin typeface="B Titr"/>
                          <a:cs typeface="B Titr" panose="00000700000000000000" pitchFamily="2" charset="-78"/>
                        </a:rPr>
                        <a:t>واحد: میلیارد ریال</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12226">
                <a:tc rowSpan="2">
                  <a:txBody>
                    <a:bodyPr/>
                    <a:lstStyle/>
                    <a:p>
                      <a:pPr algn="ctr" rtl="1" fontAlgn="ctr"/>
                      <a:r>
                        <a:rPr lang="fa-IR" sz="1200" b="1" i="0" u="none" strike="noStrike">
                          <a:solidFill>
                            <a:srgbClr val="000000"/>
                          </a:solidFill>
                          <a:effectLst/>
                          <a:latin typeface="B Titr"/>
                          <a:cs typeface="B Titr" panose="00000700000000000000" pitchFamily="2" charset="-78"/>
                        </a:rPr>
                        <a:t>ردیف</a:t>
                      </a:r>
                    </a:p>
                  </a:txBody>
                  <a:tcPr marL="6644" marR="6644" marT="6644"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ctr" rtl="1" fontAlgn="ctr"/>
                      <a:r>
                        <a:rPr lang="fa-IR" sz="1200" b="1" i="0" u="none" strike="noStrike" dirty="0" smtClean="0">
                          <a:solidFill>
                            <a:srgbClr val="000000"/>
                          </a:solidFill>
                          <a:effectLst/>
                          <a:latin typeface="B Titr"/>
                          <a:cs typeface="B Titr" panose="00000700000000000000" pitchFamily="2" charset="-78"/>
                        </a:rPr>
                        <a:t>زیربخش</a:t>
                      </a:r>
                      <a:endParaRPr lang="fa-IR"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ctr" rtl="1" fontAlgn="ctr"/>
                      <a:r>
                        <a:rPr lang="fa-IR" sz="1200" b="1" i="0" u="none" strike="noStrike" dirty="0">
                          <a:solidFill>
                            <a:srgbClr val="000000"/>
                          </a:solidFill>
                          <a:effectLst/>
                          <a:latin typeface="B Titr"/>
                          <a:cs typeface="B Titr" panose="00000700000000000000" pitchFamily="2" charset="-78"/>
                        </a:rPr>
                        <a:t>عنوان مصوبه</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6">
                  <a:txBody>
                    <a:bodyPr/>
                    <a:lstStyle/>
                    <a:p>
                      <a:pPr algn="ctr" rtl="1" fontAlgn="ctr"/>
                      <a:r>
                        <a:rPr lang="fa-IR" sz="1200" b="1" i="0" u="none" strike="noStrike">
                          <a:solidFill>
                            <a:srgbClr val="000000"/>
                          </a:solidFill>
                          <a:effectLst/>
                          <a:latin typeface="B Titr"/>
                          <a:cs typeface="B Titr" panose="00000700000000000000" pitchFamily="2" charset="-78"/>
                        </a:rPr>
                        <a:t>اعتبار مصوب</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1" fontAlgn="ctr"/>
                      <a:r>
                        <a:rPr lang="fa-IR" sz="1200" b="1" i="0" u="none" strike="noStrike">
                          <a:solidFill>
                            <a:srgbClr val="000000"/>
                          </a:solidFill>
                          <a:effectLst/>
                          <a:latin typeface="B Titr"/>
                          <a:cs typeface="B Titr" panose="00000700000000000000" pitchFamily="2" charset="-78"/>
                        </a:rPr>
                        <a:t>اعتبار تخصیص</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algn="ctr" rtl="1" fontAlgn="ctr"/>
                      <a:r>
                        <a:rPr lang="fa-IR" sz="1200" b="1" i="0" u="none" strike="noStrike">
                          <a:solidFill>
                            <a:srgbClr val="000000"/>
                          </a:solidFill>
                          <a:effectLst/>
                          <a:latin typeface="B Titr"/>
                          <a:cs typeface="B Titr" panose="00000700000000000000" pitchFamily="2" charset="-78"/>
                        </a:rPr>
                        <a:t>درصد جذب</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algn="ctr" rtl="1" fontAlgn="ctr"/>
                      <a:r>
                        <a:rPr lang="fa-IR" sz="1200" b="1" i="0" u="none" strike="noStrike">
                          <a:solidFill>
                            <a:srgbClr val="000000"/>
                          </a:solidFill>
                          <a:effectLst/>
                          <a:latin typeface="B Titr"/>
                          <a:cs typeface="B Titr" panose="00000700000000000000" pitchFamily="2" charset="-78"/>
                        </a:rPr>
                        <a:t>پیشرفت فیزیکی</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extLst>
                  <a:ext uri="{0D108BD9-81ED-4DB2-BD59-A6C34878D82A}">
                    <a16:rowId xmlns:a16="http://schemas.microsoft.com/office/drawing/2014/main" val="10001"/>
                  </a:ext>
                </a:extLst>
              </a:tr>
              <a:tr h="84517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1" fontAlgn="ctr"/>
                      <a:r>
                        <a:rPr lang="fa-IR" sz="1200" b="1" i="0" u="none" strike="noStrike">
                          <a:solidFill>
                            <a:srgbClr val="000000"/>
                          </a:solidFill>
                          <a:effectLst/>
                          <a:latin typeface="B Titr"/>
                          <a:cs typeface="B Titr" panose="00000700000000000000" pitchFamily="2" charset="-78"/>
                        </a:rPr>
                        <a:t>سازمان برنامه</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وزارت جهادکشاورزی</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dirty="0">
                          <a:solidFill>
                            <a:srgbClr val="000000"/>
                          </a:solidFill>
                          <a:effectLst/>
                          <a:latin typeface="B Titr"/>
                          <a:cs typeface="B Titr" panose="00000700000000000000" pitchFamily="2" charset="-78"/>
                        </a:rPr>
                        <a:t>منابع استان</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نفت</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dirty="0">
                          <a:solidFill>
                            <a:srgbClr val="000000"/>
                          </a:solidFill>
                          <a:effectLst/>
                          <a:latin typeface="B Titr"/>
                          <a:cs typeface="B Titr" panose="00000700000000000000" pitchFamily="2" charset="-78"/>
                        </a:rPr>
                        <a:t>بنیادهای حمایتی</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dirty="0">
                          <a:solidFill>
                            <a:srgbClr val="000000"/>
                          </a:solidFill>
                          <a:effectLst/>
                          <a:latin typeface="B Titr"/>
                          <a:cs typeface="B Titr" panose="00000700000000000000" pitchFamily="2" charset="-78"/>
                        </a:rPr>
                        <a:t>جمع</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سازمان برنامه</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وزارت جهادکشاورزی</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منابع استان</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نفت</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بنیادهای حمایتی</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جمع</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en-US"/>
                    </a:p>
                  </a:txBody>
                  <a:tcPr/>
                </a:tc>
                <a:tc>
                  <a:txBody>
                    <a:bodyPr/>
                    <a:lstStyle/>
                    <a:p>
                      <a:pPr algn="ctr" rtl="1" fontAlgn="ctr"/>
                      <a:r>
                        <a:rPr lang="fa-IR" sz="1200" b="1" i="0" u="none" strike="noStrike">
                          <a:solidFill>
                            <a:srgbClr val="000000"/>
                          </a:solidFill>
                          <a:effectLst/>
                          <a:latin typeface="B Titr"/>
                          <a:cs typeface="B Titr" panose="00000700000000000000" pitchFamily="2" charset="-78"/>
                        </a:rPr>
                        <a:t>نسبت به تخصیص</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نسبت به مصوبه</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27536">
                <a:tc rowSpan="2">
                  <a:txBody>
                    <a:bodyPr/>
                    <a:lstStyle/>
                    <a:p>
                      <a:pPr algn="ctr" rtl="0" fontAlgn="ctr"/>
                      <a:r>
                        <a:rPr lang="en-US" sz="1200" b="1" i="0" u="none" strike="noStrike" dirty="0">
                          <a:solidFill>
                            <a:srgbClr val="000000"/>
                          </a:solidFill>
                          <a:effectLst/>
                          <a:latin typeface="B Titr"/>
                          <a:cs typeface="B Titr" panose="00000700000000000000" pitchFamily="2" charset="-78"/>
                        </a:rPr>
                        <a:t> </a:t>
                      </a:r>
                      <a:r>
                        <a:rPr lang="fa-IR" sz="1200" b="1" i="0" u="none" strike="noStrike" dirty="0" smtClean="0">
                          <a:solidFill>
                            <a:srgbClr val="000000"/>
                          </a:solidFill>
                          <a:effectLst/>
                          <a:latin typeface="B Titr"/>
                          <a:cs typeface="B Titr" panose="00000700000000000000" pitchFamily="2" charset="-78"/>
                        </a:rPr>
                        <a:t>5</a:t>
                      </a: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L="0" marR="0" indent="0" algn="ctr" defTabSz="1219110" rtl="0" eaLnBrk="1" fontAlgn="ctr" latinLnBrk="0" hangingPunct="1">
                        <a:lnSpc>
                          <a:spcPct val="100000"/>
                        </a:lnSpc>
                        <a:spcBef>
                          <a:spcPts val="0"/>
                        </a:spcBef>
                        <a:spcAft>
                          <a:spcPts val="0"/>
                        </a:spcAft>
                        <a:buClrTx/>
                        <a:buSzTx/>
                        <a:buFontTx/>
                        <a:buNone/>
                        <a:tabLst/>
                        <a:defRPr/>
                      </a:pPr>
                      <a:r>
                        <a:rPr lang="fa-IR" sz="1000" b="0" i="0" u="none" strike="noStrike" dirty="0" smtClean="0">
                          <a:solidFill>
                            <a:srgbClr val="000000"/>
                          </a:solidFill>
                          <a:effectLst/>
                          <a:latin typeface="B Titr"/>
                          <a:cs typeface="B Titr" panose="00000700000000000000" pitchFamily="2" charset="-78"/>
                        </a:rPr>
                        <a:t>شرکت شهرکها</a:t>
                      </a:r>
                      <a:endParaRPr lang="en-US" sz="1000" b="0" i="0" u="none" strike="noStrike" dirty="0" smtClean="0">
                        <a:solidFill>
                          <a:srgbClr val="000000"/>
                        </a:solidFill>
                        <a:effectLst/>
                        <a:latin typeface="B Titr"/>
                        <a:cs typeface="B Titr" panose="00000700000000000000" pitchFamily="2" charset="-78"/>
                      </a:endParaRPr>
                    </a:p>
                    <a:p>
                      <a:pPr algn="ctr" rtl="0" fontAlgn="ctr"/>
                      <a:endParaRPr lang="en-US" sz="12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تکمیل مطالعات و ایجاد زیرساخت شهرک کشاورزی (ماهیان زینتی خنداب)</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10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10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27536">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2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احداث و تکمیل تاسیسات زیربنایی شهرک ماهیان زینتی محلات</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10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10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8</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.25</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8.25</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83</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97058813"/>
                  </a:ext>
                </a:extLst>
              </a:tr>
              <a:tr h="294290">
                <a:tc>
                  <a:txBody>
                    <a:bodyPr/>
                    <a:lstStyle/>
                    <a:p>
                      <a:pPr algn="ctr" rtl="0" fontAlgn="ctr"/>
                      <a:r>
                        <a:rPr lang="fa-IR" sz="1200" b="1" i="0" u="none" strike="noStrike" dirty="0" smtClean="0">
                          <a:solidFill>
                            <a:srgbClr val="000000"/>
                          </a:solidFill>
                          <a:effectLst/>
                          <a:latin typeface="B Titr"/>
                          <a:cs typeface="B Titr" panose="00000700000000000000" pitchFamily="2" charset="-78"/>
                        </a:rPr>
                        <a:t>6</a:t>
                      </a: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fa-IR" sz="1200" b="0" i="0" u="none" strike="noStrike" dirty="0" smtClean="0">
                          <a:solidFill>
                            <a:srgbClr val="000000"/>
                          </a:solidFill>
                          <a:effectLst/>
                          <a:latin typeface="B Titr"/>
                          <a:cs typeface="B Titr" panose="00000700000000000000" pitchFamily="2" charset="-78"/>
                        </a:rPr>
                        <a:t>ترویج</a:t>
                      </a:r>
                      <a:endParaRPr lang="en-US" sz="12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اختصاص 20 میلیارد تومان تسهیلات اشتغال زایی به زنان روستایی توسط وزارت جهاد کشاورزی از محل تبصره 17</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20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20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15210549"/>
                  </a:ext>
                </a:extLst>
              </a:tr>
              <a:tr h="283779">
                <a:tc rowSpan="5">
                  <a:txBody>
                    <a:bodyPr/>
                    <a:lstStyle/>
                    <a:p>
                      <a:pPr algn="ctr" rtl="0" fontAlgn="ctr"/>
                      <a:r>
                        <a:rPr lang="fa-IR" sz="1200" b="1" i="0" u="none" strike="noStrike" dirty="0" smtClean="0">
                          <a:solidFill>
                            <a:srgbClr val="000000"/>
                          </a:solidFill>
                          <a:effectLst/>
                          <a:latin typeface="B Titr"/>
                          <a:cs typeface="B Titr" panose="00000700000000000000" pitchFamily="2" charset="-78"/>
                        </a:rPr>
                        <a:t>7</a:t>
                      </a: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5">
                  <a:txBody>
                    <a:bodyPr/>
                    <a:lstStyle/>
                    <a:p>
                      <a:pPr algn="ctr" rtl="0" fontAlgn="ctr"/>
                      <a:endParaRPr lang="en-US" sz="1200" b="0" i="0" u="none" strike="noStrike" dirty="0">
                        <a:solidFill>
                          <a:srgbClr val="000000"/>
                        </a:solidFill>
                        <a:effectLst/>
                        <a:latin typeface="B Titr"/>
                        <a:cs typeface="B Titr" panose="00000700000000000000" pitchFamily="2" charset="-78"/>
                      </a:endParaRPr>
                    </a:p>
                    <a:p>
                      <a:pPr algn="ctr" rtl="0" fontAlgn="ctr"/>
                      <a:r>
                        <a:rPr lang="fa-IR" sz="1200" b="0" i="0" u="none" strike="noStrike" dirty="0" smtClean="0">
                          <a:solidFill>
                            <a:srgbClr val="000000"/>
                          </a:solidFill>
                          <a:effectLst/>
                          <a:latin typeface="B Titr"/>
                          <a:cs typeface="B Titr" panose="00000700000000000000" pitchFamily="2" charset="-78"/>
                        </a:rPr>
                        <a:t>تحقیقات</a:t>
                      </a:r>
                      <a:endParaRPr lang="en-US" sz="1200" b="0" i="0" u="none" strike="noStrike" dirty="0">
                        <a:solidFill>
                          <a:srgbClr val="000000"/>
                        </a:solidFill>
                        <a:effectLst/>
                        <a:latin typeface="B Titr"/>
                        <a:cs typeface="B Titr" panose="00000700000000000000" pitchFamily="2" charset="-78"/>
                      </a:endParaRPr>
                    </a:p>
                    <a:p>
                      <a:pPr algn="ctr" rtl="0" fontAlgn="ctr"/>
                      <a:endParaRPr lang="en-US" sz="1200" b="0" i="0" u="none" strike="noStrike" dirty="0">
                        <a:solidFill>
                          <a:srgbClr val="000000"/>
                        </a:solidFill>
                        <a:effectLst/>
                        <a:latin typeface="B Titr"/>
                        <a:cs typeface="B Titr" panose="00000700000000000000" pitchFamily="2" charset="-78"/>
                      </a:endParaRPr>
                    </a:p>
                    <a:p>
                      <a:pPr algn="ctr" rtl="0" fontAlgn="ctr"/>
                      <a:endParaRPr lang="en-US" sz="12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تکمیل و تجهیز اتاق تمیز </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10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10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096802"/>
                  </a:ext>
                </a:extLst>
              </a:tr>
              <a:tr h="294290">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2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تکمیل و تجهیز سایت فرآوری هسته های اولیه بذر لوبیای کشور و استاندارد سازی بانک ژن لوبیای کشور با بیش از 2500 ژرم پلاسیم </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2</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2</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1982878"/>
                  </a:ext>
                </a:extLst>
              </a:tr>
              <a:tr h="273269">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2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توسعه و تجهیز مرکز رشد کشاورزی و ارتقای آن به پردیس علم و فناوری از طریق بهبود فضاهای کارگاهی و آزمایشگاهی به عنوان بستر شرکت های دانش بنیان کشاورزی</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3</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3</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91584124"/>
                  </a:ext>
                </a:extLst>
              </a:tr>
              <a:tr h="252248">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2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تاسیس و تجهیز ایستگاه پرورش و اصلاح نژاد گوسفند کلکوهی</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5</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5</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5727807"/>
                  </a:ext>
                </a:extLst>
              </a:tr>
              <a:tr h="241738">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2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تجهیز و تکمیل ایستگاه ملی تحقیقات ماهیان زینتی</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10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10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90754301"/>
                  </a:ext>
                </a:extLst>
              </a:tr>
              <a:tr h="304800">
                <a:tc rowSpan="2">
                  <a:txBody>
                    <a:bodyPr/>
                    <a:lstStyle/>
                    <a:p>
                      <a:pPr algn="ctr" rtl="0" fontAlgn="ctr"/>
                      <a:r>
                        <a:rPr lang="fa-IR" sz="1200" b="1" i="0" u="none" strike="noStrike" dirty="0" smtClean="0">
                          <a:solidFill>
                            <a:srgbClr val="000000"/>
                          </a:solidFill>
                          <a:effectLst/>
                          <a:latin typeface="B Titr"/>
                          <a:cs typeface="B Titr" panose="00000700000000000000" pitchFamily="2" charset="-78"/>
                        </a:rPr>
                        <a:t>8</a:t>
                      </a: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L="0" marR="0" indent="0" algn="ctr" defTabSz="1219110" rtl="0" eaLnBrk="1" fontAlgn="ctr" latinLnBrk="0" hangingPunct="1">
                        <a:lnSpc>
                          <a:spcPct val="100000"/>
                        </a:lnSpc>
                        <a:spcBef>
                          <a:spcPts val="0"/>
                        </a:spcBef>
                        <a:spcAft>
                          <a:spcPts val="0"/>
                        </a:spcAft>
                        <a:buClrTx/>
                        <a:buSzTx/>
                        <a:buFontTx/>
                        <a:buNone/>
                        <a:tabLst/>
                        <a:defRPr/>
                      </a:pPr>
                      <a:r>
                        <a:rPr lang="fa-IR" sz="1200" b="0" i="0" u="none" strike="noStrike" dirty="0" smtClean="0">
                          <a:solidFill>
                            <a:srgbClr val="000000"/>
                          </a:solidFill>
                          <a:effectLst/>
                          <a:latin typeface="B Titr"/>
                          <a:cs typeface="B Titr" panose="00000700000000000000" pitchFamily="2" charset="-78"/>
                        </a:rPr>
                        <a:t>تعاون روستایی</a:t>
                      </a:r>
                      <a:endParaRPr lang="en-US" sz="1200" b="0" i="0" u="none" strike="noStrike" dirty="0" smtClean="0">
                        <a:solidFill>
                          <a:srgbClr val="000000"/>
                        </a:solidFill>
                        <a:effectLst/>
                        <a:latin typeface="B Titr"/>
                        <a:cs typeface="B Titr" panose="00000700000000000000" pitchFamily="2" charset="-78"/>
                      </a:endParaRPr>
                    </a:p>
                    <a:p>
                      <a:pPr algn="ctr" rtl="0" fontAlgn="ctr"/>
                      <a:endParaRPr lang="en-US" sz="12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 سرد خانه 5000  تنی اراک</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4</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4</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67372650"/>
                  </a:ext>
                </a:extLst>
              </a:tr>
              <a:tr h="367862">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2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 سردخانه 1000  تن زیر صفر ساوه</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1</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589" marR="6589" marT="65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1</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548" marR="6548" marT="65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82373552"/>
                  </a:ext>
                </a:extLst>
              </a:tr>
            </a:tbl>
          </a:graphicData>
        </a:graphic>
      </p:graphicFrame>
    </p:spTree>
    <p:extLst>
      <p:ext uri="{BB962C8B-B14F-4D97-AF65-F5344CB8AC3E}">
        <p14:creationId xmlns:p14="http://schemas.microsoft.com/office/powerpoint/2010/main" val="2609345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ounded Rectangle 34"/>
          <p:cNvSpPr/>
          <p:nvPr/>
        </p:nvSpPr>
        <p:spPr>
          <a:xfrm>
            <a:off x="0" y="162293"/>
            <a:ext cx="1333208" cy="406400"/>
          </a:xfrm>
          <a:prstGeom prst="round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6862" rtl="1">
              <a:defRPr/>
            </a:pPr>
            <a:r>
              <a:rPr lang="fa-IR" sz="1300" kern="0" dirty="0">
                <a:solidFill>
                  <a:prstClr val="black"/>
                </a:solidFill>
                <a:latin typeface="Calibri"/>
                <a:cs typeface="B Titr" panose="00000700000000000000" pitchFamily="2" charset="-78"/>
              </a:rPr>
              <a:t>تاریخ سفر استانی</a:t>
            </a:r>
          </a:p>
          <a:p>
            <a:pPr algn="ctr" defTabSz="1216862" rtl="1">
              <a:defRPr/>
            </a:pPr>
            <a:endParaRPr lang="fa-IR" sz="1300" kern="0" dirty="0">
              <a:solidFill>
                <a:prstClr val="black"/>
              </a:solidFill>
              <a:latin typeface="Calibri"/>
              <a:cs typeface="B Titr" panose="00000700000000000000" pitchFamily="2" charset="-78"/>
            </a:endParaRPr>
          </a:p>
        </p:txBody>
      </p:sp>
      <p:grpSp>
        <p:nvGrpSpPr>
          <p:cNvPr id="4" name="Group 3"/>
          <p:cNvGrpSpPr/>
          <p:nvPr/>
        </p:nvGrpSpPr>
        <p:grpSpPr>
          <a:xfrm>
            <a:off x="10867292" y="59639"/>
            <a:ext cx="1324708" cy="783460"/>
            <a:chOff x="10575929" y="120449"/>
            <a:chExt cx="1616072" cy="1793298"/>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6" name="TextBox 5"/>
            <p:cNvSpPr txBox="1"/>
            <p:nvPr/>
          </p:nvSpPr>
          <p:spPr>
            <a:xfrm>
              <a:off x="10575929" y="1138824"/>
              <a:ext cx="1616072" cy="774923"/>
            </a:xfrm>
            <a:prstGeom prst="rect">
              <a:avLst/>
            </a:prstGeom>
            <a:noFill/>
          </p:spPr>
          <p:txBody>
            <a:bodyPr wrap="square" lIns="91426" tIns="45718" rIns="91426" bIns="45718" rtlCol="1">
              <a:spAutoFit/>
            </a:bodyPr>
            <a:lstStyle/>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8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8" name="Rounded Rectangle 7"/>
          <p:cNvSpPr/>
          <p:nvPr/>
        </p:nvSpPr>
        <p:spPr>
          <a:xfrm>
            <a:off x="172995" y="6388442"/>
            <a:ext cx="2421924" cy="421978"/>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p:txBody>
      </p:sp>
      <p:sp>
        <p:nvSpPr>
          <p:cNvPr id="9" name="Rounded Rectangle 8"/>
          <p:cNvSpPr/>
          <p:nvPr/>
        </p:nvSpPr>
        <p:spPr>
          <a:xfrm>
            <a:off x="1373983" y="330078"/>
            <a:ext cx="9527058" cy="558800"/>
          </a:xfrm>
          <a:prstGeom prst="roundRect">
            <a:avLst/>
          </a:prstGeom>
          <a:solidFill>
            <a:schemeClr val="accent4">
              <a:lumMod val="60000"/>
              <a:lumOff val="4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9080" rtl="1">
              <a:defRPr/>
            </a:pPr>
            <a:r>
              <a:rPr lang="fa-IR" sz="2000" kern="0" dirty="0">
                <a:latin typeface="Calibri"/>
                <a:cs typeface="B Titr" panose="00000700000000000000" pitchFamily="2" charset="-78"/>
              </a:rPr>
              <a:t>وضعیت اعتباری و پیشرفت  فیزیکی مصوبات دور اول سفر استانی هیات دولت به تفکیک زیر بخش</a:t>
            </a:r>
          </a:p>
        </p:txBody>
      </p:sp>
      <p:graphicFrame>
        <p:nvGraphicFramePr>
          <p:cNvPr id="11" name="Table 10"/>
          <p:cNvGraphicFramePr>
            <a:graphicFrameLocks noGrp="1"/>
          </p:cNvGraphicFramePr>
          <p:nvPr>
            <p:extLst>
              <p:ext uri="{D42A27DB-BD31-4B8C-83A1-F6EECF244321}">
                <p14:modId xmlns:p14="http://schemas.microsoft.com/office/powerpoint/2010/main" val="1963168507"/>
              </p:ext>
            </p:extLst>
          </p:nvPr>
        </p:nvGraphicFramePr>
        <p:xfrm>
          <a:off x="231029" y="888877"/>
          <a:ext cx="11645661" cy="5618843"/>
        </p:xfrm>
        <a:graphic>
          <a:graphicData uri="http://schemas.openxmlformats.org/drawingml/2006/table">
            <a:tbl>
              <a:tblPr rtl="1"/>
              <a:tblGrid>
                <a:gridCol w="647162">
                  <a:extLst>
                    <a:ext uri="{9D8B030D-6E8A-4147-A177-3AD203B41FA5}">
                      <a16:colId xmlns:a16="http://schemas.microsoft.com/office/drawing/2014/main" val="20000"/>
                    </a:ext>
                  </a:extLst>
                </a:gridCol>
                <a:gridCol w="572738">
                  <a:extLst>
                    <a:ext uri="{9D8B030D-6E8A-4147-A177-3AD203B41FA5}">
                      <a16:colId xmlns:a16="http://schemas.microsoft.com/office/drawing/2014/main" val="20001"/>
                    </a:ext>
                  </a:extLst>
                </a:gridCol>
                <a:gridCol w="1630844">
                  <a:extLst>
                    <a:ext uri="{9D8B030D-6E8A-4147-A177-3AD203B41FA5}">
                      <a16:colId xmlns:a16="http://schemas.microsoft.com/office/drawing/2014/main" val="20002"/>
                    </a:ext>
                  </a:extLst>
                </a:gridCol>
                <a:gridCol w="596336">
                  <a:extLst>
                    <a:ext uri="{9D8B030D-6E8A-4147-A177-3AD203B41FA5}">
                      <a16:colId xmlns:a16="http://schemas.microsoft.com/office/drawing/2014/main" val="20003"/>
                    </a:ext>
                  </a:extLst>
                </a:gridCol>
                <a:gridCol w="934200">
                  <a:extLst>
                    <a:ext uri="{9D8B030D-6E8A-4147-A177-3AD203B41FA5}">
                      <a16:colId xmlns:a16="http://schemas.microsoft.com/office/drawing/2014/main" val="20004"/>
                    </a:ext>
                  </a:extLst>
                </a:gridCol>
                <a:gridCol w="440070">
                  <a:extLst>
                    <a:ext uri="{9D8B030D-6E8A-4147-A177-3AD203B41FA5}">
                      <a16:colId xmlns:a16="http://schemas.microsoft.com/office/drawing/2014/main" val="20005"/>
                    </a:ext>
                  </a:extLst>
                </a:gridCol>
                <a:gridCol w="491843">
                  <a:extLst>
                    <a:ext uri="{9D8B030D-6E8A-4147-A177-3AD203B41FA5}">
                      <a16:colId xmlns:a16="http://schemas.microsoft.com/office/drawing/2014/main" val="20006"/>
                    </a:ext>
                  </a:extLst>
                </a:gridCol>
                <a:gridCol w="621276">
                  <a:extLst>
                    <a:ext uri="{9D8B030D-6E8A-4147-A177-3AD203B41FA5}">
                      <a16:colId xmlns:a16="http://schemas.microsoft.com/office/drawing/2014/main" val="20007"/>
                    </a:ext>
                  </a:extLst>
                </a:gridCol>
                <a:gridCol w="673048">
                  <a:extLst>
                    <a:ext uri="{9D8B030D-6E8A-4147-A177-3AD203B41FA5}">
                      <a16:colId xmlns:a16="http://schemas.microsoft.com/office/drawing/2014/main" val="20008"/>
                    </a:ext>
                  </a:extLst>
                </a:gridCol>
                <a:gridCol w="643713">
                  <a:extLst>
                    <a:ext uri="{9D8B030D-6E8A-4147-A177-3AD203B41FA5}">
                      <a16:colId xmlns:a16="http://schemas.microsoft.com/office/drawing/2014/main" val="20009"/>
                    </a:ext>
                  </a:extLst>
                </a:gridCol>
                <a:gridCol w="857698">
                  <a:extLst>
                    <a:ext uri="{9D8B030D-6E8A-4147-A177-3AD203B41FA5}">
                      <a16:colId xmlns:a16="http://schemas.microsoft.com/office/drawing/2014/main" val="20010"/>
                    </a:ext>
                  </a:extLst>
                </a:gridCol>
                <a:gridCol w="388299">
                  <a:extLst>
                    <a:ext uri="{9D8B030D-6E8A-4147-A177-3AD203B41FA5}">
                      <a16:colId xmlns:a16="http://schemas.microsoft.com/office/drawing/2014/main" val="20011"/>
                    </a:ext>
                  </a:extLst>
                </a:gridCol>
                <a:gridCol w="465955">
                  <a:extLst>
                    <a:ext uri="{9D8B030D-6E8A-4147-A177-3AD203B41FA5}">
                      <a16:colId xmlns:a16="http://schemas.microsoft.com/office/drawing/2014/main" val="20012"/>
                    </a:ext>
                  </a:extLst>
                </a:gridCol>
                <a:gridCol w="569501">
                  <a:extLst>
                    <a:ext uri="{9D8B030D-6E8A-4147-A177-3AD203B41FA5}">
                      <a16:colId xmlns:a16="http://schemas.microsoft.com/office/drawing/2014/main" val="20013"/>
                    </a:ext>
                  </a:extLst>
                </a:gridCol>
                <a:gridCol w="569501">
                  <a:extLst>
                    <a:ext uri="{9D8B030D-6E8A-4147-A177-3AD203B41FA5}">
                      <a16:colId xmlns:a16="http://schemas.microsoft.com/office/drawing/2014/main" val="20014"/>
                    </a:ext>
                  </a:extLst>
                </a:gridCol>
                <a:gridCol w="456247">
                  <a:extLst>
                    <a:ext uri="{9D8B030D-6E8A-4147-A177-3AD203B41FA5}">
                      <a16:colId xmlns:a16="http://schemas.microsoft.com/office/drawing/2014/main" val="20015"/>
                    </a:ext>
                  </a:extLst>
                </a:gridCol>
                <a:gridCol w="543615">
                  <a:extLst>
                    <a:ext uri="{9D8B030D-6E8A-4147-A177-3AD203B41FA5}">
                      <a16:colId xmlns:a16="http://schemas.microsoft.com/office/drawing/2014/main" val="20016"/>
                    </a:ext>
                  </a:extLst>
                </a:gridCol>
                <a:gridCol w="543615">
                  <a:extLst>
                    <a:ext uri="{9D8B030D-6E8A-4147-A177-3AD203B41FA5}">
                      <a16:colId xmlns:a16="http://schemas.microsoft.com/office/drawing/2014/main" val="20017"/>
                    </a:ext>
                  </a:extLst>
                </a:gridCol>
              </a:tblGrid>
              <a:tr h="757965">
                <a:tc gridSpan="15">
                  <a:txBody>
                    <a:bodyPr/>
                    <a:lstStyle/>
                    <a:p>
                      <a:pPr algn="ctr" rtl="1" fontAlgn="ctr"/>
                      <a:r>
                        <a:rPr lang="fa-IR" sz="1400" b="1" i="0" u="none" strike="noStrike" dirty="0">
                          <a:solidFill>
                            <a:srgbClr val="000000"/>
                          </a:solidFill>
                          <a:effectLst/>
                          <a:latin typeface="B Titr"/>
                          <a:cs typeface="B Titr" panose="00000700000000000000" pitchFamily="2" charset="-78"/>
                        </a:rPr>
                        <a:t>جدول عملکرد فیزیکی و اعتباری مصوبات دور اول سفر ریاست جمهوری به استان  </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lgn="ctr" rtl="1" fontAlgn="ctr"/>
                      <a:r>
                        <a:rPr lang="fa-IR" sz="1200" b="1" i="0" u="none" strike="noStrike">
                          <a:solidFill>
                            <a:srgbClr val="000000"/>
                          </a:solidFill>
                          <a:effectLst/>
                          <a:latin typeface="B Titr"/>
                          <a:cs typeface="B Titr" panose="00000700000000000000" pitchFamily="2" charset="-78"/>
                        </a:rPr>
                        <a:t>واحد: میلیارد ریال</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12226">
                <a:tc rowSpan="2">
                  <a:txBody>
                    <a:bodyPr/>
                    <a:lstStyle/>
                    <a:p>
                      <a:pPr algn="ctr" rtl="1" fontAlgn="ctr"/>
                      <a:r>
                        <a:rPr lang="fa-IR" sz="1200" b="1" i="0" u="none" strike="noStrike">
                          <a:solidFill>
                            <a:srgbClr val="000000"/>
                          </a:solidFill>
                          <a:effectLst/>
                          <a:latin typeface="B Titr"/>
                          <a:cs typeface="B Titr" panose="00000700000000000000" pitchFamily="2" charset="-78"/>
                        </a:rPr>
                        <a:t>ردیف</a:t>
                      </a:r>
                    </a:p>
                  </a:txBody>
                  <a:tcPr marL="6644" marR="6644" marT="6644"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ctr" rtl="1" fontAlgn="ctr"/>
                      <a:r>
                        <a:rPr lang="fa-IR" sz="1200" b="1" i="0" u="none" strike="noStrike" dirty="0" smtClean="0">
                          <a:solidFill>
                            <a:srgbClr val="000000"/>
                          </a:solidFill>
                          <a:effectLst/>
                          <a:latin typeface="B Titr"/>
                          <a:cs typeface="B Titr" panose="00000700000000000000" pitchFamily="2" charset="-78"/>
                        </a:rPr>
                        <a:t>زیر بخش</a:t>
                      </a:r>
                      <a:endParaRPr lang="fa-IR"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ctr" rtl="1" fontAlgn="ctr"/>
                      <a:r>
                        <a:rPr lang="fa-IR" sz="1200" b="1" i="0" u="none" strike="noStrike">
                          <a:solidFill>
                            <a:srgbClr val="000000"/>
                          </a:solidFill>
                          <a:effectLst/>
                          <a:latin typeface="B Titr"/>
                          <a:cs typeface="B Titr" panose="00000700000000000000" pitchFamily="2" charset="-78"/>
                        </a:rPr>
                        <a:t>عنوان مصوبه</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6">
                  <a:txBody>
                    <a:bodyPr/>
                    <a:lstStyle/>
                    <a:p>
                      <a:pPr algn="ctr" rtl="1" fontAlgn="ctr"/>
                      <a:r>
                        <a:rPr lang="fa-IR" sz="1200" b="1" i="0" u="none" strike="noStrike">
                          <a:solidFill>
                            <a:srgbClr val="000000"/>
                          </a:solidFill>
                          <a:effectLst/>
                          <a:latin typeface="B Titr"/>
                          <a:cs typeface="B Titr" panose="00000700000000000000" pitchFamily="2" charset="-78"/>
                        </a:rPr>
                        <a:t>اعتبار مصوب</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1" fontAlgn="ctr"/>
                      <a:r>
                        <a:rPr lang="fa-IR" sz="1200" b="1" i="0" u="none" strike="noStrike">
                          <a:solidFill>
                            <a:srgbClr val="000000"/>
                          </a:solidFill>
                          <a:effectLst/>
                          <a:latin typeface="B Titr"/>
                          <a:cs typeface="B Titr" panose="00000700000000000000" pitchFamily="2" charset="-78"/>
                        </a:rPr>
                        <a:t>اعتبار تخصیص</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algn="ctr" rtl="1" fontAlgn="ctr"/>
                      <a:r>
                        <a:rPr lang="fa-IR" sz="1200" b="1" i="0" u="none" strike="noStrike">
                          <a:solidFill>
                            <a:srgbClr val="000000"/>
                          </a:solidFill>
                          <a:effectLst/>
                          <a:latin typeface="B Titr"/>
                          <a:cs typeface="B Titr" panose="00000700000000000000" pitchFamily="2" charset="-78"/>
                        </a:rPr>
                        <a:t>درصد جذب</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algn="ctr" rtl="1" fontAlgn="ctr"/>
                      <a:r>
                        <a:rPr lang="fa-IR" sz="1200" b="1" i="0" u="none" strike="noStrike">
                          <a:solidFill>
                            <a:srgbClr val="000000"/>
                          </a:solidFill>
                          <a:effectLst/>
                          <a:latin typeface="B Titr"/>
                          <a:cs typeface="B Titr" panose="00000700000000000000" pitchFamily="2" charset="-78"/>
                        </a:rPr>
                        <a:t>پیشرفت فیزیکی</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extLst>
                  <a:ext uri="{0D108BD9-81ED-4DB2-BD59-A6C34878D82A}">
                    <a16:rowId xmlns:a16="http://schemas.microsoft.com/office/drawing/2014/main" val="10001"/>
                  </a:ext>
                </a:extLst>
              </a:tr>
              <a:tr h="84517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1" fontAlgn="ctr"/>
                      <a:r>
                        <a:rPr lang="fa-IR" sz="1200" b="1" i="0" u="none" strike="noStrike">
                          <a:solidFill>
                            <a:srgbClr val="000000"/>
                          </a:solidFill>
                          <a:effectLst/>
                          <a:latin typeface="B Titr"/>
                          <a:cs typeface="B Titr" panose="00000700000000000000" pitchFamily="2" charset="-78"/>
                        </a:rPr>
                        <a:t>سازمان برنامه</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وزارت جهادکشاورزی</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dirty="0">
                          <a:solidFill>
                            <a:srgbClr val="000000"/>
                          </a:solidFill>
                          <a:effectLst/>
                          <a:latin typeface="B Titr"/>
                          <a:cs typeface="B Titr" panose="00000700000000000000" pitchFamily="2" charset="-78"/>
                        </a:rPr>
                        <a:t>منابع استان</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نفت</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dirty="0">
                          <a:solidFill>
                            <a:srgbClr val="000000"/>
                          </a:solidFill>
                          <a:effectLst/>
                          <a:latin typeface="B Titr"/>
                          <a:cs typeface="B Titr" panose="00000700000000000000" pitchFamily="2" charset="-78"/>
                        </a:rPr>
                        <a:t>بنیادهای حمایتی</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dirty="0">
                          <a:solidFill>
                            <a:srgbClr val="000000"/>
                          </a:solidFill>
                          <a:effectLst/>
                          <a:latin typeface="B Titr"/>
                          <a:cs typeface="B Titr" panose="00000700000000000000" pitchFamily="2" charset="-78"/>
                        </a:rPr>
                        <a:t>جمع</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سازمان برنامه</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وزارت جهادکشاورزی</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منابع استان</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نفت</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بنیادهای حمایتی</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جمع</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en-US"/>
                    </a:p>
                  </a:txBody>
                  <a:tcPr/>
                </a:tc>
                <a:tc>
                  <a:txBody>
                    <a:bodyPr/>
                    <a:lstStyle/>
                    <a:p>
                      <a:pPr algn="ctr" rtl="1" fontAlgn="ctr"/>
                      <a:r>
                        <a:rPr lang="fa-IR" sz="1200" b="1" i="0" u="none" strike="noStrike">
                          <a:solidFill>
                            <a:srgbClr val="000000"/>
                          </a:solidFill>
                          <a:effectLst/>
                          <a:latin typeface="B Titr"/>
                          <a:cs typeface="B Titr" panose="00000700000000000000" pitchFamily="2" charset="-78"/>
                        </a:rPr>
                        <a:t>نسبت به تخصیص</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1200" b="1" i="0" u="none" strike="noStrike">
                          <a:solidFill>
                            <a:srgbClr val="000000"/>
                          </a:solidFill>
                          <a:effectLst/>
                          <a:latin typeface="B Titr"/>
                          <a:cs typeface="B Titr" panose="00000700000000000000" pitchFamily="2" charset="-78"/>
                        </a:rPr>
                        <a:t>نسبت به مصوبه</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27536">
                <a:tc rowSpan="5">
                  <a:txBody>
                    <a:bodyPr/>
                    <a:lstStyle/>
                    <a:p>
                      <a:pPr algn="ctr" rtl="0" fontAlgn="ctr"/>
                      <a:r>
                        <a:rPr lang="fa-IR" sz="1200" b="1" i="0" u="none" strike="noStrike" dirty="0" smtClean="0">
                          <a:solidFill>
                            <a:srgbClr val="000000"/>
                          </a:solidFill>
                          <a:effectLst/>
                          <a:latin typeface="B Titr"/>
                          <a:cs typeface="B Titr" panose="00000700000000000000" pitchFamily="2" charset="-78"/>
                        </a:rPr>
                        <a:t>9</a:t>
                      </a:r>
                      <a:r>
                        <a:rPr lang="en-US" sz="1200" b="1" i="0" u="none" strike="noStrike" dirty="0">
                          <a:solidFill>
                            <a:srgbClr val="000000"/>
                          </a:solidFill>
                          <a:effectLst/>
                          <a:latin typeface="B Titr"/>
                          <a:cs typeface="B Titr" panose="00000700000000000000" pitchFamily="2" charset="-78"/>
                        </a:rPr>
                        <a:t> </a:t>
                      </a: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5">
                  <a:txBody>
                    <a:bodyPr/>
                    <a:lstStyle/>
                    <a:p>
                      <a:pPr marL="0" marR="0" indent="0" algn="ctr" defTabSz="1219110" rtl="0" eaLnBrk="1" fontAlgn="ctr" latinLnBrk="0" hangingPunct="1">
                        <a:lnSpc>
                          <a:spcPct val="100000"/>
                        </a:lnSpc>
                        <a:spcBef>
                          <a:spcPts val="0"/>
                        </a:spcBef>
                        <a:spcAft>
                          <a:spcPts val="0"/>
                        </a:spcAft>
                        <a:buClrTx/>
                        <a:buSzTx/>
                        <a:buFontTx/>
                        <a:buNone/>
                        <a:tabLst/>
                        <a:defRPr/>
                      </a:pPr>
                      <a:endParaRPr lang="en-US" sz="1000" b="0" i="0" u="none" strike="noStrike" dirty="0" smtClean="0">
                        <a:solidFill>
                          <a:srgbClr val="000000"/>
                        </a:solidFill>
                        <a:effectLst/>
                        <a:latin typeface="B Titr"/>
                        <a:cs typeface="B Titr" panose="00000700000000000000" pitchFamily="2" charset="-78"/>
                      </a:endParaRPr>
                    </a:p>
                    <a:p>
                      <a:pPr algn="ctr" rtl="0" fontAlgn="ctr"/>
                      <a:endParaRPr lang="en-US" sz="1000" b="0" i="0" u="none" strike="noStrike" dirty="0">
                        <a:solidFill>
                          <a:srgbClr val="000000"/>
                        </a:solidFill>
                        <a:effectLst/>
                        <a:latin typeface="B Titr"/>
                        <a:cs typeface="B Titr" panose="00000700000000000000" pitchFamily="2" charset="-78"/>
                      </a:endParaRPr>
                    </a:p>
                    <a:p>
                      <a:pPr algn="ctr" rtl="0" fontAlgn="ctr"/>
                      <a:endParaRPr lang="en-US" sz="1000" b="0" i="0" u="none" strike="noStrike" dirty="0">
                        <a:solidFill>
                          <a:srgbClr val="000000"/>
                        </a:solidFill>
                        <a:effectLst/>
                        <a:latin typeface="B Titr"/>
                        <a:cs typeface="B Titr" panose="00000700000000000000" pitchFamily="2" charset="-78"/>
                      </a:endParaRPr>
                    </a:p>
                    <a:p>
                      <a:pPr marL="0" marR="0" indent="0" algn="ctr" defTabSz="1219110" rtl="0" eaLnBrk="1" fontAlgn="ctr" latinLnBrk="0" hangingPunct="1">
                        <a:lnSpc>
                          <a:spcPct val="100000"/>
                        </a:lnSpc>
                        <a:spcBef>
                          <a:spcPts val="0"/>
                        </a:spcBef>
                        <a:spcAft>
                          <a:spcPts val="0"/>
                        </a:spcAft>
                        <a:buClrTx/>
                        <a:buSzTx/>
                        <a:buFontTx/>
                        <a:buNone/>
                        <a:tabLst/>
                        <a:defRPr/>
                      </a:pPr>
                      <a:r>
                        <a:rPr lang="fa-IR" sz="1000" b="0" i="0" u="none" strike="noStrike" dirty="0" smtClean="0">
                          <a:solidFill>
                            <a:srgbClr val="000000"/>
                          </a:solidFill>
                          <a:effectLst/>
                          <a:latin typeface="B Titr"/>
                          <a:cs typeface="B Titr" panose="00000700000000000000" pitchFamily="2" charset="-78"/>
                        </a:rPr>
                        <a:t>منابع طبیعی</a:t>
                      </a:r>
                      <a:endParaRPr lang="en-US" sz="1000" b="0" i="0" u="none" strike="noStrike" dirty="0" smtClean="0">
                        <a:solidFill>
                          <a:srgbClr val="000000"/>
                        </a:solidFill>
                        <a:effectLst/>
                        <a:latin typeface="B Titr"/>
                        <a:cs typeface="B Titr" panose="00000700000000000000" pitchFamily="2" charset="-78"/>
                      </a:endParaRPr>
                    </a:p>
                    <a:p>
                      <a:pPr algn="ctr" rtl="0" fontAlgn="ctr"/>
                      <a:endParaRPr lang="en-US" sz="1000" b="0" i="0" u="none" strike="noStrike" dirty="0">
                        <a:solidFill>
                          <a:srgbClr val="000000"/>
                        </a:solidFill>
                        <a:effectLst/>
                        <a:latin typeface="B Titr"/>
                        <a:cs typeface="B Titr" panose="00000700000000000000" pitchFamily="2" charset="-78"/>
                      </a:endParaRPr>
                    </a:p>
                    <a:p>
                      <a:pPr algn="ctr" rtl="0" fontAlgn="ct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حفاظت خاک و آبخیزداری در حوزه های آبخیز استان</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300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300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31.8</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31.8</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27536">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جنگلکاری ، احیا و توسعه جنگل</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5</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75</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10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90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5</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2</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7</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8</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97058813"/>
                  </a:ext>
                </a:extLst>
              </a:tr>
              <a:tr h="294290">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تثبیت شن های روان و مدیریت منابع بیابانی</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50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50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smtClean="0">
                          <a:solidFill>
                            <a:srgbClr val="000000"/>
                          </a:solidFill>
                          <a:effectLst/>
                          <a:latin typeface="B Mitra" panose="00000400000000000000" pitchFamily="2" charset="-78"/>
                          <a:cs typeface="B Mitra" panose="00000400000000000000" pitchFamily="2" charset="-78"/>
                        </a:rPr>
                        <a:t>10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20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15210549"/>
                  </a:ext>
                </a:extLst>
              </a:tr>
              <a:tr h="283779">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حفاظت و مانیتورینگ عرصه های ملی </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20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20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096802"/>
                  </a:ext>
                </a:extLst>
              </a:tr>
              <a:tr h="294290">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اصلاح و احیای مراتع</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5</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5</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2</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2</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100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40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1982878"/>
                  </a:ext>
                </a:extLst>
              </a:tr>
              <a:tr h="273269">
                <a:tc rowSpan="5">
                  <a:txBody>
                    <a:bodyPr/>
                    <a:lstStyle/>
                    <a:p>
                      <a:pPr algn="ctr" rtl="0" fontAlgn="ctr"/>
                      <a:r>
                        <a:rPr lang="fa-IR" sz="1200" b="1" i="0" u="none" strike="noStrike" dirty="0" smtClean="0">
                          <a:solidFill>
                            <a:srgbClr val="000000"/>
                          </a:solidFill>
                          <a:effectLst/>
                          <a:latin typeface="B Titr"/>
                          <a:cs typeface="B Titr" panose="00000700000000000000" pitchFamily="2" charset="-78"/>
                        </a:rPr>
                        <a:t>10</a:t>
                      </a: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5">
                  <a:txBody>
                    <a:bodyPr/>
                    <a:lstStyle/>
                    <a:p>
                      <a:pPr algn="ctr" rtl="0" fontAlgn="ctr"/>
                      <a:endParaRPr lang="en-US" sz="1000" b="0" i="0" u="none" strike="noStrike" dirty="0">
                        <a:solidFill>
                          <a:srgbClr val="000000"/>
                        </a:solidFill>
                        <a:effectLst/>
                        <a:latin typeface="B Titr"/>
                        <a:cs typeface="B Titr" panose="00000700000000000000" pitchFamily="2" charset="-78"/>
                      </a:endParaRPr>
                    </a:p>
                    <a:p>
                      <a:pPr algn="ctr" rtl="0" fontAlgn="ctr"/>
                      <a:endParaRPr lang="en-US" sz="1000" b="0" i="0" u="none" strike="noStrike" dirty="0">
                        <a:solidFill>
                          <a:srgbClr val="000000"/>
                        </a:solidFill>
                        <a:effectLst/>
                        <a:latin typeface="B Titr"/>
                        <a:cs typeface="B Titr" panose="00000700000000000000" pitchFamily="2" charset="-78"/>
                      </a:endParaRPr>
                    </a:p>
                    <a:p>
                      <a:pPr marL="0" marR="0" indent="0" algn="ctr" defTabSz="1219110" rtl="0" eaLnBrk="1" fontAlgn="ctr" latinLnBrk="0" hangingPunct="1">
                        <a:lnSpc>
                          <a:spcPct val="100000"/>
                        </a:lnSpc>
                        <a:spcBef>
                          <a:spcPts val="0"/>
                        </a:spcBef>
                        <a:spcAft>
                          <a:spcPts val="0"/>
                        </a:spcAft>
                        <a:buClrTx/>
                        <a:buSzTx/>
                        <a:buFontTx/>
                        <a:buNone/>
                        <a:tabLst/>
                        <a:defRPr/>
                      </a:pPr>
                      <a:r>
                        <a:rPr lang="fa-IR" sz="1000" b="0" i="0" u="none" strike="noStrike" dirty="0" smtClean="0">
                          <a:solidFill>
                            <a:srgbClr val="000000"/>
                          </a:solidFill>
                          <a:effectLst/>
                          <a:latin typeface="B Titr"/>
                          <a:cs typeface="B Titr" panose="00000700000000000000" pitchFamily="2" charset="-78"/>
                        </a:rPr>
                        <a:t>عشایری</a:t>
                      </a:r>
                      <a:endParaRPr lang="en-US" sz="1000" b="0" i="0" u="none" strike="noStrike" dirty="0" smtClean="0">
                        <a:solidFill>
                          <a:srgbClr val="000000"/>
                        </a:solidFill>
                        <a:effectLst/>
                        <a:latin typeface="B Titr"/>
                        <a:cs typeface="B Titr" panose="00000700000000000000" pitchFamily="2" charset="-78"/>
                      </a:endParaRPr>
                    </a:p>
                    <a:p>
                      <a:pPr algn="ctr" rtl="0" fontAlgn="ctr"/>
                      <a:endParaRPr lang="en-US" sz="1000" b="0" i="0" u="none" strike="noStrike" dirty="0">
                        <a:solidFill>
                          <a:srgbClr val="000000"/>
                        </a:solidFill>
                        <a:effectLst/>
                        <a:latin typeface="B Titr"/>
                        <a:cs typeface="B Titr" panose="00000700000000000000" pitchFamily="2" charset="-78"/>
                      </a:endParaRPr>
                    </a:p>
                    <a:p>
                      <a:pPr marL="0" marR="0" indent="0" algn="ctr" defTabSz="1219110" rtl="0" eaLnBrk="1" fontAlgn="ctr" latinLnBrk="0" hangingPunct="1">
                        <a:lnSpc>
                          <a:spcPct val="100000"/>
                        </a:lnSpc>
                        <a:spcBef>
                          <a:spcPts val="0"/>
                        </a:spcBef>
                        <a:spcAft>
                          <a:spcPts val="0"/>
                        </a:spcAft>
                        <a:buClrTx/>
                        <a:buSzTx/>
                        <a:buFontTx/>
                        <a:buNone/>
                        <a:tabLst/>
                        <a:defRPr/>
                      </a:pPr>
                      <a:endParaRPr lang="en-US" sz="1000" b="0" i="0" u="none" strike="noStrike" dirty="0" smtClean="0">
                        <a:solidFill>
                          <a:srgbClr val="000000"/>
                        </a:solidFill>
                        <a:effectLst/>
                        <a:latin typeface="B Titr"/>
                        <a:cs typeface="B Titr" panose="00000700000000000000" pitchFamily="2" charset="-78"/>
                      </a:endParaRPr>
                    </a:p>
                    <a:p>
                      <a:pPr algn="ctr" rtl="0" fontAlgn="ctr"/>
                      <a:endParaRPr lang="en-US" sz="1000" b="0" i="0" u="none" strike="noStrike" dirty="0">
                        <a:solidFill>
                          <a:srgbClr val="000000"/>
                        </a:solidFill>
                        <a:effectLst/>
                        <a:latin typeface="B Titr"/>
                        <a:cs typeface="B Titr" panose="00000700000000000000" pitchFamily="2" charset="-78"/>
                      </a:endParaRPr>
                    </a:p>
                    <a:p>
                      <a:pPr marL="0" marR="0" indent="0" algn="ctr" defTabSz="1219110" rtl="0" eaLnBrk="1" fontAlgn="ctr" latinLnBrk="0" hangingPunct="1">
                        <a:lnSpc>
                          <a:spcPct val="100000"/>
                        </a:lnSpc>
                        <a:spcBef>
                          <a:spcPts val="0"/>
                        </a:spcBef>
                        <a:spcAft>
                          <a:spcPts val="0"/>
                        </a:spcAft>
                        <a:buClrTx/>
                        <a:buSzTx/>
                        <a:buFontTx/>
                        <a:buNone/>
                        <a:tabLst/>
                        <a:defRPr/>
                      </a:pPr>
                      <a:endParaRPr lang="en-US" sz="1000" b="0" i="0" u="none" strike="noStrike" dirty="0" smtClean="0">
                        <a:solidFill>
                          <a:srgbClr val="000000"/>
                        </a:solidFill>
                        <a:effectLst/>
                        <a:latin typeface="B Titr"/>
                        <a:cs typeface="B Titr" panose="00000700000000000000" pitchFamily="2" charset="-78"/>
                      </a:endParaRPr>
                    </a:p>
                    <a:p>
                      <a:pPr algn="ctr" rtl="0" fontAlgn="ct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احداث، مرمت، بازسازی و نگهداری ایل راه های عشایری</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80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20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100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 </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 </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91584124"/>
                  </a:ext>
                </a:extLst>
              </a:tr>
              <a:tr h="252248">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تامین آب شرب انسان و دام عشایری وخرید تانکر آبرسان</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80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80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6</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6</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7.5</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5727807"/>
                  </a:ext>
                </a:extLst>
              </a:tr>
              <a:tr h="241738">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بهسازی و ساماندهی نظام سکونت گاهی، استقرار گاه ها و کانون های عشایری</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5</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25</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30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 </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 </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90754301"/>
                  </a:ext>
                </a:extLst>
              </a:tr>
              <a:tr h="304800">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آموزش، ترویج و ارتقا بهره وری زنجیره تامین و تولید، توسعه صنایع دستی و گردشگری عشایر</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30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30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 </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 </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67372650"/>
                  </a:ext>
                </a:extLst>
              </a:tr>
              <a:tr h="273369">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کمک به افزایش سرمایه سهم شرکت تعاونی عشایری</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30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30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 </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 </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82373552"/>
                  </a:ext>
                </a:extLst>
              </a:tr>
              <a:tr h="315311">
                <a:tc rowSpan="2">
                  <a:txBody>
                    <a:bodyPr/>
                    <a:lstStyle/>
                    <a:p>
                      <a:pPr algn="ctr" rtl="0" fontAlgn="ctr"/>
                      <a:r>
                        <a:rPr lang="fa-IR" sz="1200" b="1" i="0" u="none" strike="noStrike" dirty="0" smtClean="0">
                          <a:solidFill>
                            <a:srgbClr val="000000"/>
                          </a:solidFill>
                          <a:effectLst/>
                          <a:latin typeface="B Titr"/>
                          <a:cs typeface="B Titr" panose="00000700000000000000" pitchFamily="2" charset="-78"/>
                        </a:rPr>
                        <a:t>11</a:t>
                      </a: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ctr" rtl="0" fontAlgn="ctr"/>
                      <a:r>
                        <a:rPr lang="fa-IR" sz="1000" b="0" i="0" u="none" strike="noStrike" dirty="0" smtClean="0">
                          <a:solidFill>
                            <a:srgbClr val="000000"/>
                          </a:solidFill>
                          <a:effectLst/>
                          <a:latin typeface="B Titr"/>
                          <a:cs typeface="B Titr" panose="00000700000000000000" pitchFamily="2" charset="-78"/>
                        </a:rPr>
                        <a:t>دامپزشکی</a:t>
                      </a: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تجهیز و بهسازی ساختمان اداری دامپزشکی</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5</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5</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 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 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 </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 </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62930895"/>
                  </a:ext>
                </a:extLst>
              </a:tr>
              <a:tr h="315311">
                <a:tc vMerge="1">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pPr algn="ctr" rtl="0" fontAlgn="ctr"/>
                      <a:endParaRPr lang="en-US" sz="1000" b="0"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fa-IR" sz="700" b="1" i="0" u="none" strike="noStrike" dirty="0">
                          <a:solidFill>
                            <a:srgbClr val="000000"/>
                          </a:solidFill>
                          <a:effectLst/>
                          <a:latin typeface="B Mitra" panose="00000400000000000000" pitchFamily="2" charset="-78"/>
                          <a:cs typeface="B Mitra" panose="00000400000000000000" pitchFamily="2" charset="-78"/>
                        </a:rPr>
                        <a:t>تکمیل و تجهیز قرنطینه دامی سطح استان</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10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10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a:solidFill>
                            <a:srgbClr val="000000"/>
                          </a:solidFill>
                          <a:effectLst/>
                          <a:latin typeface="B Mitra" panose="00000400000000000000" pitchFamily="2" charset="-78"/>
                          <a:cs typeface="B Mitra" panose="00000400000000000000" pitchFamily="2" charset="-78"/>
                        </a:rPr>
                        <a:t>20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0.4</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a:solidFill>
                            <a:srgbClr val="000000"/>
                          </a:solidFill>
                          <a:effectLst/>
                          <a:latin typeface="B Mitra" panose="00000400000000000000" pitchFamily="2" charset="-78"/>
                          <a:cs typeface="B Mitra" panose="00000400000000000000" pitchFamily="2" charset="-78"/>
                        </a:rPr>
                        <a:t>0</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endParaRPr lang="en-US" sz="1200" b="1" i="0" u="none" strike="noStrike" dirty="0">
                        <a:solidFill>
                          <a:srgbClr val="000000"/>
                        </a:solidFill>
                        <a:effectLst/>
                        <a:latin typeface="B Titr"/>
                        <a:cs typeface="B Titr" panose="00000700000000000000" pitchFamily="2" charset="-78"/>
                      </a:endParaRPr>
                    </a:p>
                  </a:txBody>
                  <a:tcPr marL="6644" marR="6644" marT="66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a:solidFill>
                            <a:srgbClr val="000000"/>
                          </a:solidFill>
                          <a:effectLst/>
                          <a:latin typeface="B Mitra" panose="00000400000000000000" pitchFamily="2" charset="-78"/>
                          <a:cs typeface="B Mitra" panose="00000400000000000000" pitchFamily="2" charset="-78"/>
                        </a:rPr>
                        <a:t>0.4</a:t>
                      </a: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100</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sz="700" b="1" i="0" u="none" strike="noStrike" dirty="0" smtClean="0">
                          <a:solidFill>
                            <a:srgbClr val="000000"/>
                          </a:solidFill>
                          <a:effectLst/>
                          <a:latin typeface="B Mitra" panose="00000400000000000000" pitchFamily="2" charset="-78"/>
                          <a:cs typeface="B Mitra" panose="00000400000000000000" pitchFamily="2" charset="-78"/>
                        </a:rPr>
                        <a:t>2</a:t>
                      </a:r>
                      <a:endParaRPr lang="en-US" sz="700" b="1" i="0" u="none" strike="noStrike" dirty="0">
                        <a:solidFill>
                          <a:srgbClr val="000000"/>
                        </a:solidFill>
                        <a:effectLst/>
                        <a:latin typeface="B Mitra" panose="00000400000000000000" pitchFamily="2" charset="-78"/>
                        <a:cs typeface="B Mitra" panose="00000400000000000000" pitchFamily="2" charset="-78"/>
                      </a:endParaRPr>
                    </a:p>
                  </a:txBody>
                  <a:tcPr marL="6964" marR="6964" marT="6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83923566"/>
                  </a:ext>
                </a:extLst>
              </a:tr>
            </a:tbl>
          </a:graphicData>
        </a:graphic>
      </p:graphicFrame>
    </p:spTree>
    <p:extLst>
      <p:ext uri="{BB962C8B-B14F-4D97-AF65-F5344CB8AC3E}">
        <p14:creationId xmlns:p14="http://schemas.microsoft.com/office/powerpoint/2010/main" val="22679866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1000"/>
            <a:lum/>
          </a:blip>
          <a:srcRect/>
          <a:stretch>
            <a:fillRect/>
          </a:stretch>
        </a:blipFill>
        <a:effectLst/>
      </p:bgPr>
    </p:bg>
    <p:spTree>
      <p:nvGrpSpPr>
        <p:cNvPr id="1" name=""/>
        <p:cNvGrpSpPr/>
        <p:nvPr/>
      </p:nvGrpSpPr>
      <p:grpSpPr>
        <a:xfrm>
          <a:off x="0" y="0"/>
          <a:ext cx="0" cy="0"/>
          <a:chOff x="0" y="0"/>
          <a:chExt cx="0" cy="0"/>
        </a:xfrm>
      </p:grpSpPr>
      <p:sp>
        <p:nvSpPr>
          <p:cNvPr id="35" name="Rounded Rectangle 34"/>
          <p:cNvSpPr/>
          <p:nvPr/>
        </p:nvSpPr>
        <p:spPr>
          <a:xfrm>
            <a:off x="0" y="60062"/>
            <a:ext cx="1333208" cy="406400"/>
          </a:xfrm>
          <a:prstGeom prst="round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6862" rtl="1">
              <a:defRPr/>
            </a:pPr>
            <a:r>
              <a:rPr lang="fa-IR" sz="1300" kern="0" dirty="0">
                <a:solidFill>
                  <a:prstClr val="black"/>
                </a:solidFill>
                <a:latin typeface="Calibri"/>
                <a:cs typeface="B Titr" panose="00000700000000000000" pitchFamily="2" charset="-78"/>
              </a:rPr>
              <a:t>تاریخ سفر استانی</a:t>
            </a:r>
          </a:p>
          <a:p>
            <a:pPr algn="ctr" defTabSz="1216862" rtl="1">
              <a:defRPr/>
            </a:pPr>
            <a:r>
              <a:rPr lang="fa-IR" sz="1300" kern="0" dirty="0">
                <a:solidFill>
                  <a:prstClr val="black"/>
                </a:solidFill>
                <a:latin typeface="Calibri"/>
                <a:cs typeface="B Titr" panose="00000700000000000000" pitchFamily="2" charset="-78"/>
              </a:rPr>
              <a:t>../.../..</a:t>
            </a:r>
          </a:p>
        </p:txBody>
      </p:sp>
      <p:sp>
        <p:nvSpPr>
          <p:cNvPr id="36" name="Rounded Rectangle 35"/>
          <p:cNvSpPr/>
          <p:nvPr/>
        </p:nvSpPr>
        <p:spPr>
          <a:xfrm>
            <a:off x="1109636" y="466462"/>
            <a:ext cx="10271760" cy="558800"/>
          </a:xfrm>
          <a:prstGeom prst="roundRect">
            <a:avLst/>
          </a:prstGeom>
          <a:solidFill>
            <a:schemeClr val="accent4">
              <a:lumMod val="60000"/>
              <a:lumOff val="4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9080" rtl="1">
              <a:defRPr/>
            </a:pPr>
            <a:r>
              <a:rPr lang="fa-IR" sz="2800" kern="0" dirty="0">
                <a:solidFill>
                  <a:sysClr val="windowText" lastClr="000000"/>
                </a:solidFill>
                <a:latin typeface="Calibri"/>
                <a:cs typeface="B Titr" panose="00000700000000000000" pitchFamily="2" charset="-78"/>
              </a:rPr>
              <a:t>مصوبات سفر استانی وزیرمحترم جهاد کشاورزی به شهرستان</a:t>
            </a:r>
          </a:p>
        </p:txBody>
      </p:sp>
      <p:sp>
        <p:nvSpPr>
          <p:cNvPr id="7" name="Rounded Rectangle 6"/>
          <p:cNvSpPr/>
          <p:nvPr/>
        </p:nvSpPr>
        <p:spPr>
          <a:xfrm>
            <a:off x="0" y="6301433"/>
            <a:ext cx="2747967" cy="434332"/>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p:txBody>
      </p:sp>
      <p:graphicFrame>
        <p:nvGraphicFramePr>
          <p:cNvPr id="3" name="Table 2"/>
          <p:cNvGraphicFramePr>
            <a:graphicFrameLocks noGrp="1"/>
          </p:cNvGraphicFramePr>
          <p:nvPr>
            <p:extLst>
              <p:ext uri="{D42A27DB-BD31-4B8C-83A1-F6EECF244321}">
                <p14:modId xmlns:p14="http://schemas.microsoft.com/office/powerpoint/2010/main" val="1660778168"/>
              </p:ext>
            </p:extLst>
          </p:nvPr>
        </p:nvGraphicFramePr>
        <p:xfrm>
          <a:off x="883919" y="1162143"/>
          <a:ext cx="10446329" cy="4358640"/>
        </p:xfrm>
        <a:graphic>
          <a:graphicData uri="http://schemas.openxmlformats.org/drawingml/2006/table">
            <a:tbl>
              <a:tblPr rtl="1" firstRow="1" bandRow="1">
                <a:effectLst/>
                <a:tableStyleId>{72833802-FEF1-4C79-8D5D-14CF1EAF98D9}</a:tableStyleId>
              </a:tblPr>
              <a:tblGrid>
                <a:gridCol w="647774">
                  <a:extLst>
                    <a:ext uri="{9D8B030D-6E8A-4147-A177-3AD203B41FA5}">
                      <a16:colId xmlns:a16="http://schemas.microsoft.com/office/drawing/2014/main" val="20000"/>
                    </a:ext>
                  </a:extLst>
                </a:gridCol>
                <a:gridCol w="1322843">
                  <a:extLst>
                    <a:ext uri="{9D8B030D-6E8A-4147-A177-3AD203B41FA5}">
                      <a16:colId xmlns:a16="http://schemas.microsoft.com/office/drawing/2014/main" val="20001"/>
                    </a:ext>
                  </a:extLst>
                </a:gridCol>
                <a:gridCol w="2135456">
                  <a:extLst>
                    <a:ext uri="{9D8B030D-6E8A-4147-A177-3AD203B41FA5}">
                      <a16:colId xmlns:a16="http://schemas.microsoft.com/office/drawing/2014/main" val="20002"/>
                    </a:ext>
                  </a:extLst>
                </a:gridCol>
                <a:gridCol w="688823">
                  <a:extLst>
                    <a:ext uri="{9D8B030D-6E8A-4147-A177-3AD203B41FA5}">
                      <a16:colId xmlns:a16="http://schemas.microsoft.com/office/drawing/2014/main" val="20003"/>
                    </a:ext>
                  </a:extLst>
                </a:gridCol>
                <a:gridCol w="1681225">
                  <a:extLst>
                    <a:ext uri="{9D8B030D-6E8A-4147-A177-3AD203B41FA5}">
                      <a16:colId xmlns:a16="http://schemas.microsoft.com/office/drawing/2014/main" val="20004"/>
                    </a:ext>
                  </a:extLst>
                </a:gridCol>
                <a:gridCol w="2141484">
                  <a:extLst>
                    <a:ext uri="{9D8B030D-6E8A-4147-A177-3AD203B41FA5}">
                      <a16:colId xmlns:a16="http://schemas.microsoft.com/office/drawing/2014/main" val="20005"/>
                    </a:ext>
                  </a:extLst>
                </a:gridCol>
                <a:gridCol w="998452">
                  <a:extLst>
                    <a:ext uri="{9D8B030D-6E8A-4147-A177-3AD203B41FA5}">
                      <a16:colId xmlns:a16="http://schemas.microsoft.com/office/drawing/2014/main" val="20006"/>
                    </a:ext>
                  </a:extLst>
                </a:gridCol>
                <a:gridCol w="830272">
                  <a:extLst>
                    <a:ext uri="{9D8B030D-6E8A-4147-A177-3AD203B41FA5}">
                      <a16:colId xmlns:a16="http://schemas.microsoft.com/office/drawing/2014/main" val="20007"/>
                    </a:ext>
                  </a:extLst>
                </a:gridCol>
              </a:tblGrid>
              <a:tr h="293606">
                <a:tc rowSpan="2">
                  <a:txBody>
                    <a:bodyPr/>
                    <a:lstStyle/>
                    <a:p>
                      <a:pPr algn="ctr" rtl="1"/>
                      <a:endParaRPr lang="fa-IR" sz="18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ردیف</a:t>
                      </a:r>
                      <a:endParaRPr lang="en-US" sz="1800" dirty="0">
                        <a:solidFill>
                          <a:schemeClr val="tx1"/>
                        </a:solidFill>
                        <a:cs typeface="B Titr" panose="00000700000000000000" pitchFamily="2" charset="-78"/>
                      </a:endParaRPr>
                    </a:p>
                    <a:p>
                      <a:pPr algn="ctr" rtl="1"/>
                      <a:endParaRPr lang="fa-IR" sz="1800" dirty="0">
                        <a:solidFill>
                          <a:schemeClr val="tx1"/>
                        </a:solidFill>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800" dirty="0">
                        <a:solidFill>
                          <a:schemeClr val="tx1"/>
                        </a:solidFill>
                        <a:cs typeface="B Titr" panose="00000700000000000000" pitchFamily="2" charset="-78"/>
                      </a:endParaRPr>
                    </a:p>
                    <a:p>
                      <a:pPr algn="ctr" rtl="1"/>
                      <a:endParaRPr lang="fa-IR" sz="18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نام شهرستان</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8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زیربخش ها</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8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تعداد مصوبه</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600" dirty="0">
                        <a:solidFill>
                          <a:schemeClr val="tx1"/>
                        </a:solidFill>
                        <a:cs typeface="B Titr" panose="00000700000000000000" pitchFamily="2" charset="-78"/>
                      </a:endParaRPr>
                    </a:p>
                    <a:p>
                      <a:pPr algn="ctr" rtl="1"/>
                      <a:r>
                        <a:rPr lang="fa-IR" sz="1600" dirty="0">
                          <a:solidFill>
                            <a:schemeClr val="tx1"/>
                          </a:solidFill>
                          <a:cs typeface="B Titr" panose="00000700000000000000" pitchFamily="2" charset="-78"/>
                        </a:rPr>
                        <a:t>جمع کل اعتبار مصوب (میلیارد ریال)</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6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 جمع کل اعتبار تخصیصی(میلیارد ریال)</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gridSpan="2">
                  <a:txBody>
                    <a:bodyPr/>
                    <a:lstStyle/>
                    <a:p>
                      <a:pPr algn="ctr" rtl="1"/>
                      <a:r>
                        <a:rPr lang="fa-IR" sz="1800" dirty="0">
                          <a:solidFill>
                            <a:schemeClr val="tx1"/>
                          </a:solidFill>
                          <a:cs typeface="B Titr" panose="00000700000000000000" pitchFamily="2" charset="-78"/>
                        </a:rPr>
                        <a:t>پیشرفت فیزیکی</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CCFFFF"/>
                    </a:solidFill>
                  </a:tcPr>
                </a:tc>
                <a:tc hMerge="1">
                  <a:txBody>
                    <a:bodyPr/>
                    <a:lstStyle/>
                    <a:p>
                      <a:endParaRPr lang="en-US"/>
                    </a:p>
                  </a:txBody>
                  <a:tcPr/>
                </a:tc>
                <a:extLst>
                  <a:ext uri="{0D108BD9-81ED-4DB2-BD59-A6C34878D82A}">
                    <a16:rowId xmlns:a16="http://schemas.microsoft.com/office/drawing/2014/main" val="10000"/>
                  </a:ext>
                </a:extLst>
              </a:tr>
              <a:tr h="562744">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1"/>
                      <a:r>
                        <a:rPr lang="fa-IR" sz="1600" dirty="0">
                          <a:solidFill>
                            <a:schemeClr val="tx1"/>
                          </a:solidFill>
                          <a:cs typeface="B Titr" panose="00000700000000000000" pitchFamily="2" charset="-78"/>
                        </a:rPr>
                        <a:t>نسبت</a:t>
                      </a:r>
                      <a:r>
                        <a:rPr lang="fa-IR" sz="1600" baseline="0" dirty="0">
                          <a:solidFill>
                            <a:schemeClr val="tx1"/>
                          </a:solidFill>
                          <a:cs typeface="B Titr" panose="00000700000000000000" pitchFamily="2" charset="-78"/>
                        </a:rPr>
                        <a:t> به مصوبه</a:t>
                      </a:r>
                      <a:endParaRPr lang="fa-IR" sz="1600" dirty="0">
                        <a:solidFill>
                          <a:schemeClr val="tx1"/>
                        </a:solidFill>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600" dirty="0">
                          <a:solidFill>
                            <a:schemeClr val="tx1"/>
                          </a:solidFill>
                          <a:cs typeface="B Titr" panose="00000700000000000000" pitchFamily="2" charset="-78"/>
                        </a:rPr>
                        <a:t>نسبت</a:t>
                      </a:r>
                      <a:r>
                        <a:rPr lang="fa-IR" sz="1600" baseline="0" dirty="0">
                          <a:solidFill>
                            <a:schemeClr val="tx1"/>
                          </a:solidFill>
                          <a:cs typeface="B Titr" panose="00000700000000000000" pitchFamily="2" charset="-78"/>
                        </a:rPr>
                        <a:t> به تخصیص</a:t>
                      </a:r>
                      <a:endParaRPr lang="fa-IR" sz="16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1"/>
                  </a:ext>
                </a:extLst>
              </a:tr>
              <a:tr h="237721">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اراک</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آب و خاک</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7</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1520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269/619</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18</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100</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2"/>
                  </a:ext>
                </a:extLst>
              </a:tr>
              <a:tr h="237721">
                <a:tc>
                  <a:txBody>
                    <a:bodyPr/>
                    <a:lstStyle/>
                    <a:p>
                      <a:pPr algn="ctr" rtl="1"/>
                      <a:r>
                        <a:rPr lang="fa-IR" sz="1200" dirty="0" smtClean="0">
                          <a:cs typeface="B Titr" panose="00000700000000000000" pitchFamily="2" charset="-78"/>
                        </a:rPr>
                        <a:t>2</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آشتیان</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آب و خاک</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2</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210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42/68</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20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100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3"/>
                  </a:ext>
                </a:extLst>
              </a:tr>
              <a:tr h="237721">
                <a:tc>
                  <a:txBody>
                    <a:bodyPr/>
                    <a:lstStyle/>
                    <a:p>
                      <a:pPr algn="ctr" rtl="1"/>
                      <a:r>
                        <a:rPr lang="fa-IR" sz="1200" dirty="0" smtClean="0">
                          <a:cs typeface="B Titr" panose="00000700000000000000" pitchFamily="2" charset="-78"/>
                        </a:rPr>
                        <a:t>3</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تفرش </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آب و خاک</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3</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335</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105/289</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31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100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4"/>
                  </a:ext>
                </a:extLst>
              </a:tr>
              <a:tr h="237721">
                <a:tc>
                  <a:txBody>
                    <a:bodyPr/>
                    <a:lstStyle/>
                    <a:p>
                      <a:pPr algn="ctr" rtl="1"/>
                      <a:r>
                        <a:rPr lang="fa-IR" sz="1200" dirty="0" smtClean="0">
                          <a:cs typeface="B Titr" panose="00000700000000000000" pitchFamily="2" charset="-78"/>
                        </a:rPr>
                        <a:t>4</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خمین </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آب و خاک</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4</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785</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154/286</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20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100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5"/>
                  </a:ext>
                </a:extLst>
              </a:tr>
              <a:tr h="237721">
                <a:tc>
                  <a:txBody>
                    <a:bodyPr/>
                    <a:lstStyle/>
                    <a:p>
                      <a:pPr algn="ctr" rtl="1"/>
                      <a:r>
                        <a:rPr lang="fa-IR" sz="1200" dirty="0" smtClean="0">
                          <a:cs typeface="B Titr" panose="00000700000000000000" pitchFamily="2" charset="-78"/>
                        </a:rPr>
                        <a:t>5</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خنداب</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آب و خاک</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5</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615</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73/4</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12</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100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6"/>
                  </a:ext>
                </a:extLst>
              </a:tr>
              <a:tr h="237721">
                <a:tc>
                  <a:txBody>
                    <a:bodyPr/>
                    <a:lstStyle/>
                    <a:p>
                      <a:pPr algn="ctr" rtl="1"/>
                      <a:r>
                        <a:rPr lang="fa-IR" sz="1200" dirty="0" smtClean="0">
                          <a:cs typeface="B Titr" panose="00000700000000000000" pitchFamily="2" charset="-78"/>
                        </a:rPr>
                        <a:t>6</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دلیجان</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آب و خاک</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3</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315</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69/23</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22</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100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7"/>
                  </a:ext>
                </a:extLst>
              </a:tr>
              <a:tr h="237721">
                <a:tc>
                  <a:txBody>
                    <a:bodyPr/>
                    <a:lstStyle/>
                    <a:p>
                      <a:pPr algn="ctr" rtl="1"/>
                      <a:r>
                        <a:rPr lang="fa-IR" sz="1200" dirty="0" smtClean="0">
                          <a:cs typeface="B Titr" panose="00000700000000000000" pitchFamily="2" charset="-78"/>
                        </a:rPr>
                        <a:t>7</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زرندیه</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آب و خاک</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5</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515</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89/105</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17</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100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8"/>
                  </a:ext>
                </a:extLst>
              </a:tr>
              <a:tr h="237721">
                <a:tc>
                  <a:txBody>
                    <a:bodyPr/>
                    <a:lstStyle/>
                    <a:p>
                      <a:pPr algn="ctr" rtl="1"/>
                      <a:r>
                        <a:rPr lang="fa-IR" sz="1200" dirty="0" smtClean="0">
                          <a:cs typeface="B Titr" panose="00000700000000000000" pitchFamily="2" charset="-78"/>
                        </a:rPr>
                        <a:t>8</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ساوه</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آب و خاک</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9</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2520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187/891</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7</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100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691946347"/>
                  </a:ext>
                </a:extLst>
              </a:tr>
              <a:tr h="237721">
                <a:tc>
                  <a:txBody>
                    <a:bodyPr/>
                    <a:lstStyle/>
                    <a:p>
                      <a:pPr algn="ctr" rtl="1"/>
                      <a:r>
                        <a:rPr lang="fa-IR" sz="1200" dirty="0" smtClean="0">
                          <a:cs typeface="B Titr" panose="00000700000000000000" pitchFamily="2" charset="-78"/>
                        </a:rPr>
                        <a:t>9</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شازند</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آب و خاک</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7</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845</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161/174</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19</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100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948418371"/>
                  </a:ext>
                </a:extLst>
              </a:tr>
              <a:tr h="237721">
                <a:tc>
                  <a:txBody>
                    <a:bodyPr/>
                    <a:lstStyle/>
                    <a:p>
                      <a:pPr algn="ctr" rtl="1"/>
                      <a:r>
                        <a:rPr lang="fa-IR" sz="1200" dirty="0" smtClean="0">
                          <a:cs typeface="B Titr" panose="00000700000000000000" pitchFamily="2" charset="-78"/>
                        </a:rPr>
                        <a:t>10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فراهان</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آب و خاک</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5</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525</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136/772</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26</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100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2162380210"/>
                  </a:ext>
                </a:extLst>
              </a:tr>
              <a:tr h="237721">
                <a:tc>
                  <a:txBody>
                    <a:bodyPr/>
                    <a:lstStyle/>
                    <a:p>
                      <a:pPr algn="ctr" rtl="1"/>
                      <a:r>
                        <a:rPr lang="fa-IR" sz="1200" dirty="0" smtClean="0">
                          <a:cs typeface="B Titr" panose="00000700000000000000" pitchFamily="2" charset="-78"/>
                        </a:rPr>
                        <a:t>11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کمیجان </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آب و خاک</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4</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495</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64/5</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13</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100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772519631"/>
                  </a:ext>
                </a:extLst>
              </a:tr>
              <a:tr h="237721">
                <a:tc>
                  <a:txBody>
                    <a:bodyPr/>
                    <a:lstStyle/>
                    <a:p>
                      <a:pPr algn="ctr" rtl="1"/>
                      <a:r>
                        <a:rPr lang="fa-IR" sz="1200" dirty="0" smtClean="0">
                          <a:cs typeface="B Titr" panose="00000700000000000000" pitchFamily="2" charset="-78"/>
                        </a:rPr>
                        <a:t>12</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محلات </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آب و خاک</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4</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670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65/082</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10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100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152461131"/>
                  </a:ext>
                </a:extLst>
              </a:tr>
            </a:tbl>
          </a:graphicData>
        </a:graphic>
      </p:graphicFrame>
    </p:spTree>
    <p:extLst>
      <p:ext uri="{BB962C8B-B14F-4D97-AF65-F5344CB8AC3E}">
        <p14:creationId xmlns:p14="http://schemas.microsoft.com/office/powerpoint/2010/main" val="6026345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ounded Rectangle 34"/>
          <p:cNvSpPr/>
          <p:nvPr/>
        </p:nvSpPr>
        <p:spPr>
          <a:xfrm>
            <a:off x="0" y="60062"/>
            <a:ext cx="1333208" cy="406400"/>
          </a:xfrm>
          <a:prstGeom prst="round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6862" rtl="1">
              <a:defRPr/>
            </a:pPr>
            <a:r>
              <a:rPr lang="fa-IR" sz="1300" kern="0" dirty="0">
                <a:solidFill>
                  <a:prstClr val="black"/>
                </a:solidFill>
                <a:latin typeface="Calibri"/>
                <a:cs typeface="B Titr" panose="00000700000000000000" pitchFamily="2" charset="-78"/>
              </a:rPr>
              <a:t>تاریخ سفر استانی</a:t>
            </a:r>
          </a:p>
          <a:p>
            <a:pPr algn="ctr" defTabSz="1216862" rtl="1">
              <a:defRPr/>
            </a:pPr>
            <a:r>
              <a:rPr lang="fa-IR" sz="1300" kern="0" dirty="0">
                <a:solidFill>
                  <a:prstClr val="black"/>
                </a:solidFill>
                <a:latin typeface="Calibri"/>
                <a:cs typeface="B Titr" panose="00000700000000000000" pitchFamily="2" charset="-78"/>
              </a:rPr>
              <a:t>../.../..</a:t>
            </a:r>
          </a:p>
        </p:txBody>
      </p:sp>
      <p:sp>
        <p:nvSpPr>
          <p:cNvPr id="36" name="Rounded Rectangle 35"/>
          <p:cNvSpPr/>
          <p:nvPr/>
        </p:nvSpPr>
        <p:spPr>
          <a:xfrm>
            <a:off x="1109636" y="466462"/>
            <a:ext cx="10271760" cy="558800"/>
          </a:xfrm>
          <a:prstGeom prst="roundRect">
            <a:avLst/>
          </a:prstGeom>
          <a:solidFill>
            <a:schemeClr val="accent4">
              <a:lumMod val="60000"/>
              <a:lumOff val="4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9080" rtl="1">
              <a:defRPr/>
            </a:pPr>
            <a:r>
              <a:rPr lang="fa-IR" sz="2800" kern="0" dirty="0">
                <a:solidFill>
                  <a:sysClr val="windowText" lastClr="000000"/>
                </a:solidFill>
                <a:latin typeface="Calibri"/>
                <a:cs typeface="B Titr" panose="00000700000000000000" pitchFamily="2" charset="-78"/>
              </a:rPr>
              <a:t>مصوبات سفر استانی وزیرمحترم جهاد کشاورزی به شهرستان</a:t>
            </a:r>
          </a:p>
        </p:txBody>
      </p:sp>
      <p:sp>
        <p:nvSpPr>
          <p:cNvPr id="7" name="Rounded Rectangle 6"/>
          <p:cNvSpPr/>
          <p:nvPr/>
        </p:nvSpPr>
        <p:spPr>
          <a:xfrm>
            <a:off x="0" y="6301433"/>
            <a:ext cx="2747967" cy="434332"/>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p:txBody>
      </p:sp>
      <p:graphicFrame>
        <p:nvGraphicFramePr>
          <p:cNvPr id="3" name="Table 2"/>
          <p:cNvGraphicFramePr>
            <a:graphicFrameLocks noGrp="1"/>
          </p:cNvGraphicFramePr>
          <p:nvPr>
            <p:extLst>
              <p:ext uri="{D42A27DB-BD31-4B8C-83A1-F6EECF244321}">
                <p14:modId xmlns:p14="http://schemas.microsoft.com/office/powerpoint/2010/main" val="545494108"/>
              </p:ext>
            </p:extLst>
          </p:nvPr>
        </p:nvGraphicFramePr>
        <p:xfrm>
          <a:off x="883919" y="1162143"/>
          <a:ext cx="10446329" cy="4358640"/>
        </p:xfrm>
        <a:graphic>
          <a:graphicData uri="http://schemas.openxmlformats.org/drawingml/2006/table">
            <a:tbl>
              <a:tblPr rtl="1" firstRow="1" bandRow="1">
                <a:effectLst/>
                <a:tableStyleId>{72833802-FEF1-4C79-8D5D-14CF1EAF98D9}</a:tableStyleId>
              </a:tblPr>
              <a:tblGrid>
                <a:gridCol w="647774">
                  <a:extLst>
                    <a:ext uri="{9D8B030D-6E8A-4147-A177-3AD203B41FA5}">
                      <a16:colId xmlns:a16="http://schemas.microsoft.com/office/drawing/2014/main" val="20000"/>
                    </a:ext>
                  </a:extLst>
                </a:gridCol>
                <a:gridCol w="1322843">
                  <a:extLst>
                    <a:ext uri="{9D8B030D-6E8A-4147-A177-3AD203B41FA5}">
                      <a16:colId xmlns:a16="http://schemas.microsoft.com/office/drawing/2014/main" val="20001"/>
                    </a:ext>
                  </a:extLst>
                </a:gridCol>
                <a:gridCol w="2135456">
                  <a:extLst>
                    <a:ext uri="{9D8B030D-6E8A-4147-A177-3AD203B41FA5}">
                      <a16:colId xmlns:a16="http://schemas.microsoft.com/office/drawing/2014/main" val="20002"/>
                    </a:ext>
                  </a:extLst>
                </a:gridCol>
                <a:gridCol w="688823">
                  <a:extLst>
                    <a:ext uri="{9D8B030D-6E8A-4147-A177-3AD203B41FA5}">
                      <a16:colId xmlns:a16="http://schemas.microsoft.com/office/drawing/2014/main" val="20003"/>
                    </a:ext>
                  </a:extLst>
                </a:gridCol>
                <a:gridCol w="1681225">
                  <a:extLst>
                    <a:ext uri="{9D8B030D-6E8A-4147-A177-3AD203B41FA5}">
                      <a16:colId xmlns:a16="http://schemas.microsoft.com/office/drawing/2014/main" val="20004"/>
                    </a:ext>
                  </a:extLst>
                </a:gridCol>
                <a:gridCol w="2141484">
                  <a:extLst>
                    <a:ext uri="{9D8B030D-6E8A-4147-A177-3AD203B41FA5}">
                      <a16:colId xmlns:a16="http://schemas.microsoft.com/office/drawing/2014/main" val="20005"/>
                    </a:ext>
                  </a:extLst>
                </a:gridCol>
                <a:gridCol w="998452">
                  <a:extLst>
                    <a:ext uri="{9D8B030D-6E8A-4147-A177-3AD203B41FA5}">
                      <a16:colId xmlns:a16="http://schemas.microsoft.com/office/drawing/2014/main" val="20006"/>
                    </a:ext>
                  </a:extLst>
                </a:gridCol>
                <a:gridCol w="830272">
                  <a:extLst>
                    <a:ext uri="{9D8B030D-6E8A-4147-A177-3AD203B41FA5}">
                      <a16:colId xmlns:a16="http://schemas.microsoft.com/office/drawing/2014/main" val="20007"/>
                    </a:ext>
                  </a:extLst>
                </a:gridCol>
              </a:tblGrid>
              <a:tr h="293606">
                <a:tc rowSpan="2">
                  <a:txBody>
                    <a:bodyPr/>
                    <a:lstStyle/>
                    <a:p>
                      <a:pPr algn="ctr" rtl="1"/>
                      <a:endParaRPr lang="fa-IR" sz="18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ردیف</a:t>
                      </a:r>
                      <a:endParaRPr lang="en-US" sz="1800" dirty="0">
                        <a:solidFill>
                          <a:schemeClr val="tx1"/>
                        </a:solidFill>
                        <a:cs typeface="B Titr" panose="00000700000000000000" pitchFamily="2" charset="-78"/>
                      </a:endParaRPr>
                    </a:p>
                    <a:p>
                      <a:pPr algn="ctr" rtl="1"/>
                      <a:endParaRPr lang="fa-IR" sz="1800" dirty="0">
                        <a:solidFill>
                          <a:schemeClr val="tx1"/>
                        </a:solidFill>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800" dirty="0">
                        <a:solidFill>
                          <a:schemeClr val="tx1"/>
                        </a:solidFill>
                        <a:cs typeface="B Titr" panose="00000700000000000000" pitchFamily="2" charset="-78"/>
                      </a:endParaRPr>
                    </a:p>
                    <a:p>
                      <a:pPr algn="ctr" rtl="1"/>
                      <a:endParaRPr lang="fa-IR" sz="18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نام شهرستان</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8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زیربخش ها</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8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تعداد مصوبه</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600" dirty="0">
                        <a:solidFill>
                          <a:schemeClr val="tx1"/>
                        </a:solidFill>
                        <a:cs typeface="B Titr" panose="00000700000000000000" pitchFamily="2" charset="-78"/>
                      </a:endParaRPr>
                    </a:p>
                    <a:p>
                      <a:pPr algn="ctr" rtl="1"/>
                      <a:r>
                        <a:rPr lang="fa-IR" sz="1600" dirty="0">
                          <a:solidFill>
                            <a:schemeClr val="tx1"/>
                          </a:solidFill>
                          <a:cs typeface="B Titr" panose="00000700000000000000" pitchFamily="2" charset="-78"/>
                        </a:rPr>
                        <a:t>جمع کل اعتبار مصوب (میلیارد ریال)</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6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 جمع کل اعتبار تخصیصی(میلیارد ریال)</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gridSpan="2">
                  <a:txBody>
                    <a:bodyPr/>
                    <a:lstStyle/>
                    <a:p>
                      <a:pPr algn="ctr" rtl="1"/>
                      <a:r>
                        <a:rPr lang="fa-IR" sz="1800" dirty="0">
                          <a:solidFill>
                            <a:schemeClr val="tx1"/>
                          </a:solidFill>
                          <a:cs typeface="B Titr" panose="00000700000000000000" pitchFamily="2" charset="-78"/>
                        </a:rPr>
                        <a:t>پیشرفت فیزیکی</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CCFFFF"/>
                    </a:solidFill>
                  </a:tcPr>
                </a:tc>
                <a:tc hMerge="1">
                  <a:txBody>
                    <a:bodyPr/>
                    <a:lstStyle/>
                    <a:p>
                      <a:endParaRPr lang="en-US"/>
                    </a:p>
                  </a:txBody>
                  <a:tcPr/>
                </a:tc>
                <a:extLst>
                  <a:ext uri="{0D108BD9-81ED-4DB2-BD59-A6C34878D82A}">
                    <a16:rowId xmlns:a16="http://schemas.microsoft.com/office/drawing/2014/main" val="10000"/>
                  </a:ext>
                </a:extLst>
              </a:tr>
              <a:tr h="562744">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1"/>
                      <a:r>
                        <a:rPr lang="fa-IR" sz="1600" dirty="0">
                          <a:solidFill>
                            <a:schemeClr val="tx1"/>
                          </a:solidFill>
                          <a:cs typeface="B Titr" panose="00000700000000000000" pitchFamily="2" charset="-78"/>
                        </a:rPr>
                        <a:t>نسبت</a:t>
                      </a:r>
                      <a:r>
                        <a:rPr lang="fa-IR" sz="1600" baseline="0" dirty="0">
                          <a:solidFill>
                            <a:schemeClr val="tx1"/>
                          </a:solidFill>
                          <a:cs typeface="B Titr" panose="00000700000000000000" pitchFamily="2" charset="-78"/>
                        </a:rPr>
                        <a:t> به مصوبه</a:t>
                      </a:r>
                      <a:endParaRPr lang="fa-IR" sz="1600" dirty="0">
                        <a:solidFill>
                          <a:schemeClr val="tx1"/>
                        </a:solidFill>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600" dirty="0">
                          <a:solidFill>
                            <a:schemeClr val="tx1"/>
                          </a:solidFill>
                          <a:cs typeface="B Titr" panose="00000700000000000000" pitchFamily="2" charset="-78"/>
                        </a:rPr>
                        <a:t>نسبت</a:t>
                      </a:r>
                      <a:r>
                        <a:rPr lang="fa-IR" sz="1600" baseline="0" dirty="0">
                          <a:solidFill>
                            <a:schemeClr val="tx1"/>
                          </a:solidFill>
                          <a:cs typeface="B Titr" panose="00000700000000000000" pitchFamily="2" charset="-78"/>
                        </a:rPr>
                        <a:t> به تخصیص</a:t>
                      </a:r>
                      <a:endParaRPr lang="fa-IR" sz="16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1"/>
                  </a:ext>
                </a:extLst>
              </a:tr>
              <a:tr h="237721">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اراک</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تولیدات گیاهی</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3</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350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0</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2"/>
                  </a:ext>
                </a:extLst>
              </a:tr>
              <a:tr h="237721">
                <a:tc>
                  <a:txBody>
                    <a:bodyPr/>
                    <a:lstStyle/>
                    <a:p>
                      <a:pPr algn="ctr" rtl="1"/>
                      <a:r>
                        <a:rPr lang="fa-IR" sz="1200" dirty="0" smtClean="0">
                          <a:cs typeface="B Titr" panose="00000700000000000000" pitchFamily="2" charset="-78"/>
                        </a:rPr>
                        <a:t>2</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آشتیان</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تولیدات گیاهی</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30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3"/>
                  </a:ext>
                </a:extLst>
              </a:tr>
              <a:tr h="237721">
                <a:tc>
                  <a:txBody>
                    <a:bodyPr/>
                    <a:lstStyle/>
                    <a:p>
                      <a:pPr algn="ctr" rtl="1"/>
                      <a:r>
                        <a:rPr lang="fa-IR" sz="1200" dirty="0" smtClean="0">
                          <a:cs typeface="B Titr" panose="00000700000000000000" pitchFamily="2" charset="-78"/>
                        </a:rPr>
                        <a:t>3</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تفرش </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تولیدات گیاهی</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2</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120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4"/>
                  </a:ext>
                </a:extLst>
              </a:tr>
              <a:tr h="237721">
                <a:tc>
                  <a:txBody>
                    <a:bodyPr/>
                    <a:lstStyle/>
                    <a:p>
                      <a:pPr algn="ctr" rtl="1"/>
                      <a:r>
                        <a:rPr lang="fa-IR" sz="1200" dirty="0" smtClean="0">
                          <a:cs typeface="B Titr" panose="00000700000000000000" pitchFamily="2" charset="-78"/>
                        </a:rPr>
                        <a:t>4</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خمین </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تولیدات گیاهی</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3</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310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5"/>
                  </a:ext>
                </a:extLst>
              </a:tr>
              <a:tr h="237721">
                <a:tc>
                  <a:txBody>
                    <a:bodyPr/>
                    <a:lstStyle/>
                    <a:p>
                      <a:pPr algn="ctr" rtl="1"/>
                      <a:r>
                        <a:rPr lang="fa-IR" sz="1200" dirty="0" smtClean="0">
                          <a:cs typeface="B Titr" panose="00000700000000000000" pitchFamily="2" charset="-78"/>
                        </a:rPr>
                        <a:t>5</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خنداب</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تولیدات گیاهی</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2</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430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6"/>
                  </a:ext>
                </a:extLst>
              </a:tr>
              <a:tr h="237721">
                <a:tc>
                  <a:txBody>
                    <a:bodyPr/>
                    <a:lstStyle/>
                    <a:p>
                      <a:pPr algn="ctr" rtl="1"/>
                      <a:r>
                        <a:rPr lang="fa-IR" sz="1200" dirty="0" smtClean="0">
                          <a:cs typeface="B Titr" panose="00000700000000000000" pitchFamily="2" charset="-78"/>
                        </a:rPr>
                        <a:t>6</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دلیجان</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تولیدات گیاهی</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30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7"/>
                  </a:ext>
                </a:extLst>
              </a:tr>
              <a:tr h="237721">
                <a:tc>
                  <a:txBody>
                    <a:bodyPr/>
                    <a:lstStyle/>
                    <a:p>
                      <a:pPr algn="ctr" rtl="1"/>
                      <a:r>
                        <a:rPr lang="fa-IR" sz="1200" dirty="0" smtClean="0">
                          <a:cs typeface="B Titr" panose="00000700000000000000" pitchFamily="2" charset="-78"/>
                        </a:rPr>
                        <a:t>7</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زرندیه</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تولیدات گیاهی</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2</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160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8"/>
                  </a:ext>
                </a:extLst>
              </a:tr>
              <a:tr h="237721">
                <a:tc>
                  <a:txBody>
                    <a:bodyPr/>
                    <a:lstStyle/>
                    <a:p>
                      <a:pPr algn="ctr" rtl="1"/>
                      <a:r>
                        <a:rPr lang="fa-IR" sz="1200" dirty="0" smtClean="0">
                          <a:cs typeface="B Titr" panose="00000700000000000000" pitchFamily="2" charset="-78"/>
                        </a:rPr>
                        <a:t>8</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ساوه</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تولیدات گیاهی</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2</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260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691946347"/>
                  </a:ext>
                </a:extLst>
              </a:tr>
              <a:tr h="237721">
                <a:tc>
                  <a:txBody>
                    <a:bodyPr/>
                    <a:lstStyle/>
                    <a:p>
                      <a:pPr algn="ctr" rtl="1"/>
                      <a:r>
                        <a:rPr lang="fa-IR" sz="1200" dirty="0" smtClean="0">
                          <a:cs typeface="B Titr" panose="00000700000000000000" pitchFamily="2" charset="-78"/>
                        </a:rPr>
                        <a:t>9</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شازند</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تولیدات گیاهی</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2</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300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948418371"/>
                  </a:ext>
                </a:extLst>
              </a:tr>
              <a:tr h="237721">
                <a:tc>
                  <a:txBody>
                    <a:bodyPr/>
                    <a:lstStyle/>
                    <a:p>
                      <a:pPr algn="ctr" rtl="1"/>
                      <a:r>
                        <a:rPr lang="fa-IR" sz="1200" dirty="0" smtClean="0">
                          <a:cs typeface="B Titr" panose="00000700000000000000" pitchFamily="2" charset="-78"/>
                        </a:rPr>
                        <a:t>10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فراهان</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تولیدات</a:t>
                      </a:r>
                      <a:r>
                        <a:rPr lang="fa-IR" sz="1200" baseline="0" dirty="0" smtClean="0">
                          <a:cs typeface="B Titr" panose="00000700000000000000" pitchFamily="2" charset="-78"/>
                        </a:rPr>
                        <a:t> گیاهی</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2</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70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2162380210"/>
                  </a:ext>
                </a:extLst>
              </a:tr>
              <a:tr h="237721">
                <a:tc>
                  <a:txBody>
                    <a:bodyPr/>
                    <a:lstStyle/>
                    <a:p>
                      <a:pPr algn="ctr" rtl="1"/>
                      <a:r>
                        <a:rPr lang="fa-IR" sz="1200" dirty="0" smtClean="0">
                          <a:cs typeface="B Titr" panose="00000700000000000000" pitchFamily="2" charset="-78"/>
                        </a:rPr>
                        <a:t>11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کمیجان </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تولیدات</a:t>
                      </a:r>
                      <a:r>
                        <a:rPr lang="fa-IR" sz="1200" baseline="0" dirty="0" smtClean="0">
                          <a:cs typeface="B Titr" panose="00000700000000000000" pitchFamily="2" charset="-78"/>
                        </a:rPr>
                        <a:t> گیاهی</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2</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90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772519631"/>
                  </a:ext>
                </a:extLst>
              </a:tr>
              <a:tr h="237721">
                <a:tc>
                  <a:txBody>
                    <a:bodyPr/>
                    <a:lstStyle/>
                    <a:p>
                      <a:pPr algn="ctr" rtl="1"/>
                      <a:r>
                        <a:rPr lang="fa-IR" sz="1200" dirty="0" smtClean="0">
                          <a:cs typeface="B Titr" panose="00000700000000000000" pitchFamily="2" charset="-78"/>
                        </a:rPr>
                        <a:t>12</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محلات </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تولیدات</a:t>
                      </a:r>
                      <a:r>
                        <a:rPr lang="fa-IR" sz="1200" baseline="0" dirty="0" smtClean="0">
                          <a:cs typeface="B Titr" panose="00000700000000000000" pitchFamily="2" charset="-78"/>
                        </a:rPr>
                        <a:t> گیاهی</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2</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200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152461131"/>
                  </a:ext>
                </a:extLst>
              </a:tr>
            </a:tbl>
          </a:graphicData>
        </a:graphic>
      </p:graphicFrame>
    </p:spTree>
    <p:extLst>
      <p:ext uri="{BB962C8B-B14F-4D97-AF65-F5344CB8AC3E}">
        <p14:creationId xmlns:p14="http://schemas.microsoft.com/office/powerpoint/2010/main" val="6522841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ounded Rectangle 34"/>
          <p:cNvSpPr/>
          <p:nvPr/>
        </p:nvSpPr>
        <p:spPr>
          <a:xfrm>
            <a:off x="0" y="60062"/>
            <a:ext cx="1333208" cy="406400"/>
          </a:xfrm>
          <a:prstGeom prst="round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6862" rtl="1">
              <a:defRPr/>
            </a:pPr>
            <a:r>
              <a:rPr lang="fa-IR" sz="1300" kern="0" dirty="0">
                <a:solidFill>
                  <a:prstClr val="black"/>
                </a:solidFill>
                <a:latin typeface="Calibri"/>
                <a:cs typeface="B Titr" panose="00000700000000000000" pitchFamily="2" charset="-78"/>
              </a:rPr>
              <a:t>تاریخ سفر استانی</a:t>
            </a:r>
          </a:p>
          <a:p>
            <a:pPr algn="ctr" defTabSz="1216862" rtl="1">
              <a:defRPr/>
            </a:pPr>
            <a:r>
              <a:rPr lang="fa-IR" sz="1300" kern="0" dirty="0">
                <a:solidFill>
                  <a:prstClr val="black"/>
                </a:solidFill>
                <a:latin typeface="Calibri"/>
                <a:cs typeface="B Titr" panose="00000700000000000000" pitchFamily="2" charset="-78"/>
              </a:rPr>
              <a:t>../.../..</a:t>
            </a:r>
          </a:p>
        </p:txBody>
      </p:sp>
      <p:sp>
        <p:nvSpPr>
          <p:cNvPr id="36" name="Rounded Rectangle 35"/>
          <p:cNvSpPr/>
          <p:nvPr/>
        </p:nvSpPr>
        <p:spPr>
          <a:xfrm>
            <a:off x="1109636" y="466462"/>
            <a:ext cx="10271760" cy="558800"/>
          </a:xfrm>
          <a:prstGeom prst="roundRect">
            <a:avLst/>
          </a:prstGeom>
          <a:solidFill>
            <a:schemeClr val="accent4">
              <a:lumMod val="60000"/>
              <a:lumOff val="4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9080" rtl="1">
              <a:defRPr/>
            </a:pPr>
            <a:r>
              <a:rPr lang="fa-IR" sz="2800" kern="0" dirty="0">
                <a:solidFill>
                  <a:sysClr val="windowText" lastClr="000000"/>
                </a:solidFill>
                <a:latin typeface="Calibri"/>
                <a:cs typeface="B Titr" panose="00000700000000000000" pitchFamily="2" charset="-78"/>
              </a:rPr>
              <a:t>مصوبات سفر استانی وزیرمحترم جهاد کشاورزی به شهرستان</a:t>
            </a:r>
          </a:p>
        </p:txBody>
      </p:sp>
      <p:sp>
        <p:nvSpPr>
          <p:cNvPr id="7" name="Rounded Rectangle 6"/>
          <p:cNvSpPr/>
          <p:nvPr/>
        </p:nvSpPr>
        <p:spPr>
          <a:xfrm>
            <a:off x="0" y="6301433"/>
            <a:ext cx="2747967" cy="434332"/>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p:txBody>
      </p:sp>
      <p:graphicFrame>
        <p:nvGraphicFramePr>
          <p:cNvPr id="3" name="Table 2"/>
          <p:cNvGraphicFramePr>
            <a:graphicFrameLocks noGrp="1"/>
          </p:cNvGraphicFramePr>
          <p:nvPr>
            <p:extLst>
              <p:ext uri="{D42A27DB-BD31-4B8C-83A1-F6EECF244321}">
                <p14:modId xmlns:p14="http://schemas.microsoft.com/office/powerpoint/2010/main" val="3346017857"/>
              </p:ext>
            </p:extLst>
          </p:nvPr>
        </p:nvGraphicFramePr>
        <p:xfrm>
          <a:off x="883919" y="1162143"/>
          <a:ext cx="10446329" cy="4358640"/>
        </p:xfrm>
        <a:graphic>
          <a:graphicData uri="http://schemas.openxmlformats.org/drawingml/2006/table">
            <a:tbl>
              <a:tblPr rtl="1" firstRow="1" bandRow="1">
                <a:effectLst/>
                <a:tableStyleId>{72833802-FEF1-4C79-8D5D-14CF1EAF98D9}</a:tableStyleId>
              </a:tblPr>
              <a:tblGrid>
                <a:gridCol w="647774">
                  <a:extLst>
                    <a:ext uri="{9D8B030D-6E8A-4147-A177-3AD203B41FA5}">
                      <a16:colId xmlns:a16="http://schemas.microsoft.com/office/drawing/2014/main" val="20000"/>
                    </a:ext>
                  </a:extLst>
                </a:gridCol>
                <a:gridCol w="1322843">
                  <a:extLst>
                    <a:ext uri="{9D8B030D-6E8A-4147-A177-3AD203B41FA5}">
                      <a16:colId xmlns:a16="http://schemas.microsoft.com/office/drawing/2014/main" val="20001"/>
                    </a:ext>
                  </a:extLst>
                </a:gridCol>
                <a:gridCol w="2135456">
                  <a:extLst>
                    <a:ext uri="{9D8B030D-6E8A-4147-A177-3AD203B41FA5}">
                      <a16:colId xmlns:a16="http://schemas.microsoft.com/office/drawing/2014/main" val="20002"/>
                    </a:ext>
                  </a:extLst>
                </a:gridCol>
                <a:gridCol w="688823">
                  <a:extLst>
                    <a:ext uri="{9D8B030D-6E8A-4147-A177-3AD203B41FA5}">
                      <a16:colId xmlns:a16="http://schemas.microsoft.com/office/drawing/2014/main" val="20003"/>
                    </a:ext>
                  </a:extLst>
                </a:gridCol>
                <a:gridCol w="1681225">
                  <a:extLst>
                    <a:ext uri="{9D8B030D-6E8A-4147-A177-3AD203B41FA5}">
                      <a16:colId xmlns:a16="http://schemas.microsoft.com/office/drawing/2014/main" val="20004"/>
                    </a:ext>
                  </a:extLst>
                </a:gridCol>
                <a:gridCol w="2141484">
                  <a:extLst>
                    <a:ext uri="{9D8B030D-6E8A-4147-A177-3AD203B41FA5}">
                      <a16:colId xmlns:a16="http://schemas.microsoft.com/office/drawing/2014/main" val="20005"/>
                    </a:ext>
                  </a:extLst>
                </a:gridCol>
                <a:gridCol w="998452">
                  <a:extLst>
                    <a:ext uri="{9D8B030D-6E8A-4147-A177-3AD203B41FA5}">
                      <a16:colId xmlns:a16="http://schemas.microsoft.com/office/drawing/2014/main" val="20006"/>
                    </a:ext>
                  </a:extLst>
                </a:gridCol>
                <a:gridCol w="830272">
                  <a:extLst>
                    <a:ext uri="{9D8B030D-6E8A-4147-A177-3AD203B41FA5}">
                      <a16:colId xmlns:a16="http://schemas.microsoft.com/office/drawing/2014/main" val="20007"/>
                    </a:ext>
                  </a:extLst>
                </a:gridCol>
              </a:tblGrid>
              <a:tr h="293606">
                <a:tc rowSpan="2">
                  <a:txBody>
                    <a:bodyPr/>
                    <a:lstStyle/>
                    <a:p>
                      <a:pPr algn="ctr" rtl="1"/>
                      <a:endParaRPr lang="fa-IR" sz="18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ردیف</a:t>
                      </a:r>
                      <a:endParaRPr lang="en-US" sz="1800" dirty="0">
                        <a:solidFill>
                          <a:schemeClr val="tx1"/>
                        </a:solidFill>
                        <a:cs typeface="B Titr" panose="00000700000000000000" pitchFamily="2" charset="-78"/>
                      </a:endParaRPr>
                    </a:p>
                    <a:p>
                      <a:pPr algn="ctr" rtl="1"/>
                      <a:endParaRPr lang="fa-IR" sz="1800" dirty="0">
                        <a:solidFill>
                          <a:schemeClr val="tx1"/>
                        </a:solidFill>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800" dirty="0">
                        <a:solidFill>
                          <a:schemeClr val="tx1"/>
                        </a:solidFill>
                        <a:cs typeface="B Titr" panose="00000700000000000000" pitchFamily="2" charset="-78"/>
                      </a:endParaRPr>
                    </a:p>
                    <a:p>
                      <a:pPr algn="ctr" rtl="1"/>
                      <a:endParaRPr lang="fa-IR" sz="18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نام شهرستان</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8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زیربخش ها</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8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تعداد مصوبه</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600" dirty="0">
                        <a:solidFill>
                          <a:schemeClr val="tx1"/>
                        </a:solidFill>
                        <a:cs typeface="B Titr" panose="00000700000000000000" pitchFamily="2" charset="-78"/>
                      </a:endParaRPr>
                    </a:p>
                    <a:p>
                      <a:pPr algn="ctr" rtl="1"/>
                      <a:r>
                        <a:rPr lang="fa-IR" sz="1600" dirty="0">
                          <a:solidFill>
                            <a:schemeClr val="tx1"/>
                          </a:solidFill>
                          <a:cs typeface="B Titr" panose="00000700000000000000" pitchFamily="2" charset="-78"/>
                        </a:rPr>
                        <a:t>جمع کل اعتبار مصوب (میلیارد ریال)</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6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 جمع کل اعتبار تخصیصی(میلیارد ریال)</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gridSpan="2">
                  <a:txBody>
                    <a:bodyPr/>
                    <a:lstStyle/>
                    <a:p>
                      <a:pPr algn="ctr" rtl="1"/>
                      <a:r>
                        <a:rPr lang="fa-IR" sz="1800" dirty="0">
                          <a:solidFill>
                            <a:schemeClr val="tx1"/>
                          </a:solidFill>
                          <a:cs typeface="B Titr" panose="00000700000000000000" pitchFamily="2" charset="-78"/>
                        </a:rPr>
                        <a:t>پیشرفت فیزیکی</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CCFFFF"/>
                    </a:solidFill>
                  </a:tcPr>
                </a:tc>
                <a:tc hMerge="1">
                  <a:txBody>
                    <a:bodyPr/>
                    <a:lstStyle/>
                    <a:p>
                      <a:endParaRPr lang="en-US"/>
                    </a:p>
                  </a:txBody>
                  <a:tcPr/>
                </a:tc>
                <a:extLst>
                  <a:ext uri="{0D108BD9-81ED-4DB2-BD59-A6C34878D82A}">
                    <a16:rowId xmlns:a16="http://schemas.microsoft.com/office/drawing/2014/main" val="10000"/>
                  </a:ext>
                </a:extLst>
              </a:tr>
              <a:tr h="562744">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1"/>
                      <a:r>
                        <a:rPr lang="fa-IR" sz="1600" dirty="0">
                          <a:solidFill>
                            <a:schemeClr val="tx1"/>
                          </a:solidFill>
                          <a:cs typeface="B Titr" panose="00000700000000000000" pitchFamily="2" charset="-78"/>
                        </a:rPr>
                        <a:t>نسبت</a:t>
                      </a:r>
                      <a:r>
                        <a:rPr lang="fa-IR" sz="1600" baseline="0" dirty="0">
                          <a:solidFill>
                            <a:schemeClr val="tx1"/>
                          </a:solidFill>
                          <a:cs typeface="B Titr" panose="00000700000000000000" pitchFamily="2" charset="-78"/>
                        </a:rPr>
                        <a:t> به مصوبه</a:t>
                      </a:r>
                      <a:endParaRPr lang="fa-IR" sz="1600" dirty="0">
                        <a:solidFill>
                          <a:schemeClr val="tx1"/>
                        </a:solidFill>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600" dirty="0">
                          <a:solidFill>
                            <a:schemeClr val="tx1"/>
                          </a:solidFill>
                          <a:cs typeface="B Titr" panose="00000700000000000000" pitchFamily="2" charset="-78"/>
                        </a:rPr>
                        <a:t>نسبت</a:t>
                      </a:r>
                      <a:r>
                        <a:rPr lang="fa-IR" sz="1600" baseline="0" dirty="0">
                          <a:solidFill>
                            <a:schemeClr val="tx1"/>
                          </a:solidFill>
                          <a:cs typeface="B Titr" panose="00000700000000000000" pitchFamily="2" charset="-78"/>
                        </a:rPr>
                        <a:t> به تخصیص</a:t>
                      </a:r>
                      <a:endParaRPr lang="fa-IR" sz="16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1"/>
                  </a:ext>
                </a:extLst>
              </a:tr>
              <a:tr h="237721">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اراک</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ترویج کشاورزی</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30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0</a:t>
                      </a:r>
                      <a:endParaRPr lang="fa-IR" sz="1200" dirty="0">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2"/>
                  </a:ext>
                </a:extLst>
              </a:tr>
              <a:tr h="237721">
                <a:tc>
                  <a:txBody>
                    <a:bodyPr/>
                    <a:lstStyle/>
                    <a:p>
                      <a:pPr algn="ctr" rtl="1"/>
                      <a:r>
                        <a:rPr lang="fa-IR" sz="1200" dirty="0" smtClean="0">
                          <a:cs typeface="B Titr" panose="00000700000000000000" pitchFamily="2" charset="-78"/>
                        </a:rPr>
                        <a:t>2</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آشتیان</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ترویج کشاورزی</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10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3"/>
                  </a:ext>
                </a:extLst>
              </a:tr>
              <a:tr h="237721">
                <a:tc>
                  <a:txBody>
                    <a:bodyPr/>
                    <a:lstStyle/>
                    <a:p>
                      <a:pPr algn="ctr" rtl="1"/>
                      <a:r>
                        <a:rPr lang="fa-IR" sz="1200" dirty="0" smtClean="0">
                          <a:cs typeface="B Titr" panose="00000700000000000000" pitchFamily="2" charset="-78"/>
                        </a:rPr>
                        <a:t>3</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تفرش </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ترویج کشاورزی</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20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4"/>
                  </a:ext>
                </a:extLst>
              </a:tr>
              <a:tr h="237721">
                <a:tc>
                  <a:txBody>
                    <a:bodyPr/>
                    <a:lstStyle/>
                    <a:p>
                      <a:pPr algn="ctr" rtl="1"/>
                      <a:r>
                        <a:rPr lang="fa-IR" sz="1200" dirty="0" smtClean="0">
                          <a:cs typeface="B Titr" panose="00000700000000000000" pitchFamily="2" charset="-78"/>
                        </a:rPr>
                        <a:t>4</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خمین </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ترویج کشاورزی</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20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5"/>
                  </a:ext>
                </a:extLst>
              </a:tr>
              <a:tr h="237721">
                <a:tc>
                  <a:txBody>
                    <a:bodyPr/>
                    <a:lstStyle/>
                    <a:p>
                      <a:pPr algn="ctr" rtl="1"/>
                      <a:r>
                        <a:rPr lang="fa-IR" sz="1200" dirty="0" smtClean="0">
                          <a:cs typeface="B Titr" panose="00000700000000000000" pitchFamily="2" charset="-78"/>
                        </a:rPr>
                        <a:t>5</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خنداب</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ترویج کشاورزی</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6"/>
                  </a:ext>
                </a:extLst>
              </a:tr>
              <a:tr h="237721">
                <a:tc>
                  <a:txBody>
                    <a:bodyPr/>
                    <a:lstStyle/>
                    <a:p>
                      <a:pPr algn="ctr" rtl="1"/>
                      <a:r>
                        <a:rPr lang="fa-IR" sz="1200" dirty="0" smtClean="0">
                          <a:cs typeface="B Titr" panose="00000700000000000000" pitchFamily="2" charset="-78"/>
                        </a:rPr>
                        <a:t>6</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دلیجان</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ترویج کشاورزی</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10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7"/>
                  </a:ext>
                </a:extLst>
              </a:tr>
              <a:tr h="237721">
                <a:tc>
                  <a:txBody>
                    <a:bodyPr/>
                    <a:lstStyle/>
                    <a:p>
                      <a:pPr algn="ctr" rtl="1"/>
                      <a:r>
                        <a:rPr lang="fa-IR" sz="1200" dirty="0" smtClean="0">
                          <a:cs typeface="B Titr" panose="00000700000000000000" pitchFamily="2" charset="-78"/>
                        </a:rPr>
                        <a:t>7</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زرندیه</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ترویج کشاورزی</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20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8"/>
                  </a:ext>
                </a:extLst>
              </a:tr>
              <a:tr h="237721">
                <a:tc>
                  <a:txBody>
                    <a:bodyPr/>
                    <a:lstStyle/>
                    <a:p>
                      <a:pPr algn="ctr" rtl="1"/>
                      <a:r>
                        <a:rPr lang="fa-IR" sz="1200" dirty="0" smtClean="0">
                          <a:cs typeface="B Titr" panose="00000700000000000000" pitchFamily="2" charset="-78"/>
                        </a:rPr>
                        <a:t>8</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ساوه</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ترویج کشاورزی</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20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691946347"/>
                  </a:ext>
                </a:extLst>
              </a:tr>
              <a:tr h="237721">
                <a:tc>
                  <a:txBody>
                    <a:bodyPr/>
                    <a:lstStyle/>
                    <a:p>
                      <a:pPr algn="ctr" rtl="1"/>
                      <a:r>
                        <a:rPr lang="fa-IR" sz="1200" dirty="0" smtClean="0">
                          <a:cs typeface="B Titr" panose="00000700000000000000" pitchFamily="2" charset="-78"/>
                        </a:rPr>
                        <a:t>9</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شازند</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ترویج کشاورزی</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20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948418371"/>
                  </a:ext>
                </a:extLst>
              </a:tr>
              <a:tr h="237721">
                <a:tc>
                  <a:txBody>
                    <a:bodyPr/>
                    <a:lstStyle/>
                    <a:p>
                      <a:pPr algn="ctr" rtl="1"/>
                      <a:r>
                        <a:rPr lang="fa-IR" sz="1200" dirty="0" smtClean="0">
                          <a:cs typeface="B Titr" panose="00000700000000000000" pitchFamily="2" charset="-78"/>
                        </a:rPr>
                        <a:t>10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فراهان</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ترویج کشاورزی</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2162380210"/>
                  </a:ext>
                </a:extLst>
              </a:tr>
              <a:tr h="237721">
                <a:tc>
                  <a:txBody>
                    <a:bodyPr/>
                    <a:lstStyle/>
                    <a:p>
                      <a:pPr algn="ctr" rtl="1"/>
                      <a:r>
                        <a:rPr lang="fa-IR" sz="1200" dirty="0" smtClean="0">
                          <a:cs typeface="B Titr" panose="00000700000000000000" pitchFamily="2" charset="-78"/>
                        </a:rPr>
                        <a:t>11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کمیجان </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ترویج کشاورزی</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20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772519631"/>
                  </a:ext>
                </a:extLst>
              </a:tr>
              <a:tr h="237721">
                <a:tc>
                  <a:txBody>
                    <a:bodyPr/>
                    <a:lstStyle/>
                    <a:p>
                      <a:pPr algn="ctr" rtl="1"/>
                      <a:r>
                        <a:rPr lang="fa-IR" sz="1200" dirty="0" smtClean="0">
                          <a:cs typeface="B Titr" panose="00000700000000000000" pitchFamily="2" charset="-78"/>
                        </a:rPr>
                        <a:t>12</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محلات </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ترویج کشاورزی</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152461131"/>
                  </a:ext>
                </a:extLst>
              </a:tr>
            </a:tbl>
          </a:graphicData>
        </a:graphic>
      </p:graphicFrame>
    </p:spTree>
    <p:extLst>
      <p:ext uri="{BB962C8B-B14F-4D97-AF65-F5344CB8AC3E}">
        <p14:creationId xmlns:p14="http://schemas.microsoft.com/office/powerpoint/2010/main" val="27982290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ounded Rectangle 34"/>
          <p:cNvSpPr/>
          <p:nvPr/>
        </p:nvSpPr>
        <p:spPr>
          <a:xfrm>
            <a:off x="0" y="60062"/>
            <a:ext cx="1333208" cy="406400"/>
          </a:xfrm>
          <a:prstGeom prst="roundRect">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6862" rtl="1">
              <a:defRPr/>
            </a:pPr>
            <a:r>
              <a:rPr lang="fa-IR" sz="1300" kern="0" dirty="0">
                <a:solidFill>
                  <a:prstClr val="black"/>
                </a:solidFill>
                <a:latin typeface="Calibri"/>
                <a:cs typeface="B Titr" panose="00000700000000000000" pitchFamily="2" charset="-78"/>
              </a:rPr>
              <a:t>تاریخ سفر استانی</a:t>
            </a:r>
          </a:p>
          <a:p>
            <a:pPr algn="ctr" defTabSz="1216862" rtl="1">
              <a:defRPr/>
            </a:pPr>
            <a:r>
              <a:rPr lang="fa-IR" sz="1300" kern="0" dirty="0">
                <a:solidFill>
                  <a:prstClr val="black"/>
                </a:solidFill>
                <a:latin typeface="Calibri"/>
                <a:cs typeface="B Titr" panose="00000700000000000000" pitchFamily="2" charset="-78"/>
              </a:rPr>
              <a:t>../.../..</a:t>
            </a:r>
          </a:p>
        </p:txBody>
      </p:sp>
      <p:sp>
        <p:nvSpPr>
          <p:cNvPr id="36" name="Rounded Rectangle 35"/>
          <p:cNvSpPr/>
          <p:nvPr/>
        </p:nvSpPr>
        <p:spPr>
          <a:xfrm>
            <a:off x="1109636" y="466462"/>
            <a:ext cx="10271760" cy="558800"/>
          </a:xfrm>
          <a:prstGeom prst="roundRect">
            <a:avLst/>
          </a:prstGeom>
          <a:solidFill>
            <a:schemeClr val="accent4">
              <a:lumMod val="60000"/>
              <a:lumOff val="4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5" tIns="60862" rIns="121725" bIns="60862" rtlCol="1" anchor="ctr"/>
          <a:lstStyle/>
          <a:p>
            <a:pPr algn="ctr" defTabSz="1219080" rtl="1">
              <a:defRPr/>
            </a:pPr>
            <a:r>
              <a:rPr lang="fa-IR" sz="2800" kern="0" dirty="0">
                <a:solidFill>
                  <a:sysClr val="windowText" lastClr="000000"/>
                </a:solidFill>
                <a:latin typeface="Calibri"/>
                <a:cs typeface="B Titr" panose="00000700000000000000" pitchFamily="2" charset="-78"/>
              </a:rPr>
              <a:t>مصوبات سفر استانی وزیرمحترم جهاد کشاورزی به شهرستان</a:t>
            </a:r>
          </a:p>
        </p:txBody>
      </p:sp>
      <p:sp>
        <p:nvSpPr>
          <p:cNvPr id="7" name="Rounded Rectangle 6"/>
          <p:cNvSpPr/>
          <p:nvPr/>
        </p:nvSpPr>
        <p:spPr>
          <a:xfrm>
            <a:off x="0" y="6301433"/>
            <a:ext cx="2747967" cy="434332"/>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p:txBody>
      </p:sp>
      <p:graphicFrame>
        <p:nvGraphicFramePr>
          <p:cNvPr id="3" name="Table 2"/>
          <p:cNvGraphicFramePr>
            <a:graphicFrameLocks noGrp="1"/>
          </p:cNvGraphicFramePr>
          <p:nvPr>
            <p:extLst>
              <p:ext uri="{D42A27DB-BD31-4B8C-83A1-F6EECF244321}">
                <p14:modId xmlns:p14="http://schemas.microsoft.com/office/powerpoint/2010/main" val="3221107224"/>
              </p:ext>
            </p:extLst>
          </p:nvPr>
        </p:nvGraphicFramePr>
        <p:xfrm>
          <a:off x="883920" y="1162143"/>
          <a:ext cx="10379826" cy="2529840"/>
        </p:xfrm>
        <a:graphic>
          <a:graphicData uri="http://schemas.openxmlformats.org/drawingml/2006/table">
            <a:tbl>
              <a:tblPr rtl="1" firstRow="1" bandRow="1">
                <a:effectLst/>
                <a:tableStyleId>{72833802-FEF1-4C79-8D5D-14CF1EAF98D9}</a:tableStyleId>
              </a:tblPr>
              <a:tblGrid>
                <a:gridCol w="643650">
                  <a:extLst>
                    <a:ext uri="{9D8B030D-6E8A-4147-A177-3AD203B41FA5}">
                      <a16:colId xmlns:a16="http://schemas.microsoft.com/office/drawing/2014/main" val="20000"/>
                    </a:ext>
                  </a:extLst>
                </a:gridCol>
                <a:gridCol w="1314422">
                  <a:extLst>
                    <a:ext uri="{9D8B030D-6E8A-4147-A177-3AD203B41FA5}">
                      <a16:colId xmlns:a16="http://schemas.microsoft.com/office/drawing/2014/main" val="20001"/>
                    </a:ext>
                  </a:extLst>
                </a:gridCol>
                <a:gridCol w="2121861">
                  <a:extLst>
                    <a:ext uri="{9D8B030D-6E8A-4147-A177-3AD203B41FA5}">
                      <a16:colId xmlns:a16="http://schemas.microsoft.com/office/drawing/2014/main" val="20002"/>
                    </a:ext>
                  </a:extLst>
                </a:gridCol>
                <a:gridCol w="684438">
                  <a:extLst>
                    <a:ext uri="{9D8B030D-6E8A-4147-A177-3AD203B41FA5}">
                      <a16:colId xmlns:a16="http://schemas.microsoft.com/office/drawing/2014/main" val="20003"/>
                    </a:ext>
                  </a:extLst>
                </a:gridCol>
                <a:gridCol w="1670522">
                  <a:extLst>
                    <a:ext uri="{9D8B030D-6E8A-4147-A177-3AD203B41FA5}">
                      <a16:colId xmlns:a16="http://schemas.microsoft.com/office/drawing/2014/main" val="20004"/>
                    </a:ext>
                  </a:extLst>
                </a:gridCol>
                <a:gridCol w="2127851">
                  <a:extLst>
                    <a:ext uri="{9D8B030D-6E8A-4147-A177-3AD203B41FA5}">
                      <a16:colId xmlns:a16="http://schemas.microsoft.com/office/drawing/2014/main" val="20005"/>
                    </a:ext>
                  </a:extLst>
                </a:gridCol>
                <a:gridCol w="992096">
                  <a:extLst>
                    <a:ext uri="{9D8B030D-6E8A-4147-A177-3AD203B41FA5}">
                      <a16:colId xmlns:a16="http://schemas.microsoft.com/office/drawing/2014/main" val="20006"/>
                    </a:ext>
                  </a:extLst>
                </a:gridCol>
                <a:gridCol w="824986">
                  <a:extLst>
                    <a:ext uri="{9D8B030D-6E8A-4147-A177-3AD203B41FA5}">
                      <a16:colId xmlns:a16="http://schemas.microsoft.com/office/drawing/2014/main" val="20007"/>
                    </a:ext>
                  </a:extLst>
                </a:gridCol>
              </a:tblGrid>
              <a:tr h="333147">
                <a:tc rowSpan="2">
                  <a:txBody>
                    <a:bodyPr/>
                    <a:lstStyle/>
                    <a:p>
                      <a:pPr algn="ctr" rtl="1"/>
                      <a:endParaRPr lang="fa-IR" sz="18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ردیف</a:t>
                      </a:r>
                      <a:endParaRPr lang="en-US" sz="1800" dirty="0">
                        <a:solidFill>
                          <a:schemeClr val="tx1"/>
                        </a:solidFill>
                        <a:cs typeface="B Titr" panose="00000700000000000000" pitchFamily="2" charset="-78"/>
                      </a:endParaRPr>
                    </a:p>
                    <a:p>
                      <a:pPr algn="ctr" rtl="1"/>
                      <a:endParaRPr lang="fa-IR" sz="1800" dirty="0">
                        <a:solidFill>
                          <a:schemeClr val="tx1"/>
                        </a:solidFill>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800" dirty="0">
                        <a:solidFill>
                          <a:schemeClr val="tx1"/>
                        </a:solidFill>
                        <a:cs typeface="B Titr" panose="00000700000000000000" pitchFamily="2" charset="-78"/>
                      </a:endParaRPr>
                    </a:p>
                    <a:p>
                      <a:pPr algn="ctr" rtl="1"/>
                      <a:endParaRPr lang="fa-IR" sz="18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نام شهرستان</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8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زیربخش ها</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8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تعداد مصوبه</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600" dirty="0">
                        <a:solidFill>
                          <a:schemeClr val="tx1"/>
                        </a:solidFill>
                        <a:cs typeface="B Titr" panose="00000700000000000000" pitchFamily="2" charset="-78"/>
                      </a:endParaRPr>
                    </a:p>
                    <a:p>
                      <a:pPr algn="ctr" rtl="1"/>
                      <a:r>
                        <a:rPr lang="fa-IR" sz="1600" dirty="0">
                          <a:solidFill>
                            <a:schemeClr val="tx1"/>
                          </a:solidFill>
                          <a:cs typeface="B Titr" panose="00000700000000000000" pitchFamily="2" charset="-78"/>
                        </a:rPr>
                        <a:t>جمع کل اعتبار مصوب (میلیارد ریال)</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rowSpan="2">
                  <a:txBody>
                    <a:bodyPr/>
                    <a:lstStyle/>
                    <a:p>
                      <a:pPr algn="ctr" rtl="1"/>
                      <a:endParaRPr lang="fa-IR" sz="1600" dirty="0">
                        <a:solidFill>
                          <a:schemeClr val="tx1"/>
                        </a:solidFill>
                        <a:cs typeface="B Titr" panose="00000700000000000000" pitchFamily="2" charset="-78"/>
                      </a:endParaRPr>
                    </a:p>
                    <a:p>
                      <a:pPr algn="ctr" rtl="1"/>
                      <a:r>
                        <a:rPr lang="fa-IR" sz="1800" dirty="0">
                          <a:solidFill>
                            <a:schemeClr val="tx1"/>
                          </a:solidFill>
                          <a:cs typeface="B Titr" panose="00000700000000000000" pitchFamily="2" charset="-78"/>
                        </a:rPr>
                        <a:t> جمع کل اعتبار تخصیصی(میلیارد ریال)</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gridSpan="2">
                  <a:txBody>
                    <a:bodyPr/>
                    <a:lstStyle/>
                    <a:p>
                      <a:pPr algn="ctr" rtl="1"/>
                      <a:r>
                        <a:rPr lang="fa-IR" sz="1800" dirty="0">
                          <a:solidFill>
                            <a:schemeClr val="tx1"/>
                          </a:solidFill>
                          <a:cs typeface="B Titr" panose="00000700000000000000" pitchFamily="2" charset="-78"/>
                        </a:rPr>
                        <a:t>پیشرفت فیزیکی</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CCFFFF"/>
                    </a:solidFill>
                  </a:tcPr>
                </a:tc>
                <a:tc hMerge="1">
                  <a:txBody>
                    <a:bodyPr/>
                    <a:lstStyle/>
                    <a:p>
                      <a:endParaRPr lang="en-US"/>
                    </a:p>
                  </a:txBody>
                  <a:tcPr/>
                </a:tc>
                <a:extLst>
                  <a:ext uri="{0D108BD9-81ED-4DB2-BD59-A6C34878D82A}">
                    <a16:rowId xmlns:a16="http://schemas.microsoft.com/office/drawing/2014/main" val="10000"/>
                  </a:ext>
                </a:extLst>
              </a:tr>
              <a:tr h="63853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1"/>
                      <a:r>
                        <a:rPr lang="fa-IR" sz="1600" dirty="0">
                          <a:solidFill>
                            <a:schemeClr val="tx1"/>
                          </a:solidFill>
                          <a:cs typeface="B Titr" panose="00000700000000000000" pitchFamily="2" charset="-78"/>
                        </a:rPr>
                        <a:t>نسبت</a:t>
                      </a:r>
                      <a:r>
                        <a:rPr lang="fa-IR" sz="1600" baseline="0" dirty="0">
                          <a:solidFill>
                            <a:schemeClr val="tx1"/>
                          </a:solidFill>
                          <a:cs typeface="B Titr" panose="00000700000000000000" pitchFamily="2" charset="-78"/>
                        </a:rPr>
                        <a:t> به مصوبه</a:t>
                      </a:r>
                      <a:endParaRPr lang="fa-IR" sz="1600" dirty="0">
                        <a:solidFill>
                          <a:schemeClr val="tx1"/>
                        </a:solidFill>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600" dirty="0">
                          <a:solidFill>
                            <a:schemeClr val="tx1"/>
                          </a:solidFill>
                          <a:cs typeface="B Titr" panose="00000700000000000000" pitchFamily="2" charset="-78"/>
                        </a:rPr>
                        <a:t>نسبت</a:t>
                      </a:r>
                      <a:r>
                        <a:rPr lang="fa-IR" sz="1600" baseline="0" dirty="0">
                          <a:solidFill>
                            <a:schemeClr val="tx1"/>
                          </a:solidFill>
                          <a:cs typeface="B Titr" panose="00000700000000000000" pitchFamily="2" charset="-78"/>
                        </a:rPr>
                        <a:t> به تخصیص</a:t>
                      </a:r>
                      <a:endParaRPr lang="fa-IR" sz="1600" dirty="0">
                        <a:solidFill>
                          <a:schemeClr val="tx1"/>
                        </a:solidFill>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1"/>
                  </a:ext>
                </a:extLst>
              </a:tr>
              <a:tr h="249860">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خنداب</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آبزی پروری</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0006"/>
                  </a:ext>
                </a:extLst>
              </a:tr>
              <a:tr h="416433">
                <a:tc>
                  <a:txBody>
                    <a:bodyPr/>
                    <a:lstStyle/>
                    <a:p>
                      <a:pPr algn="ctr" rtl="1"/>
                      <a:r>
                        <a:rPr lang="fa-IR" sz="1200" dirty="0" smtClean="0">
                          <a:cs typeface="B Titr" panose="00000700000000000000" pitchFamily="2" charset="-78"/>
                        </a:rPr>
                        <a:t>2</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دلیجان</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mn-lt"/>
                          <a:ea typeface="+mn-ea"/>
                          <a:cs typeface="B Titr" panose="00000700000000000000" pitchFamily="2" charset="-78"/>
                        </a:rPr>
                        <a:t>آبزی پروری</a:t>
                      </a:r>
                    </a:p>
                    <a:p>
                      <a:pPr marL="0" marR="0" lvl="0" indent="0" algn="ctr" defTabSz="1219110" rtl="1" eaLnBrk="1" fontAlgn="auto" latinLnBrk="0" hangingPunct="1">
                        <a:lnSpc>
                          <a:spcPct val="100000"/>
                        </a:lnSpc>
                        <a:spcBef>
                          <a:spcPts val="0"/>
                        </a:spcBef>
                        <a:spcAft>
                          <a:spcPts val="0"/>
                        </a:spcAft>
                        <a:buClrTx/>
                        <a:buSzTx/>
                        <a:buFontTx/>
                        <a:buNone/>
                        <a:tabLst/>
                        <a:defRPr/>
                      </a:pP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lang="fa-IR" sz="1200" dirty="0" smtClean="0">
                          <a:cs typeface="B Titr" panose="00000700000000000000" pitchFamily="2" charset="-78"/>
                        </a:rPr>
                        <a:t>20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algn="ctr" rtl="1"/>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chemeClr val="accent4">
                        <a:lumMod val="20000"/>
                        <a:lumOff val="80000"/>
                      </a:schemeClr>
                    </a:solidFill>
                  </a:tcPr>
                </a:tc>
                <a:extLst>
                  <a:ext uri="{0D108BD9-81ED-4DB2-BD59-A6C34878D82A}">
                    <a16:rowId xmlns:a16="http://schemas.microsoft.com/office/drawing/2014/main" val="10007"/>
                  </a:ext>
                </a:extLst>
              </a:tr>
              <a:tr h="249860">
                <a:tc>
                  <a:txBody>
                    <a:bodyPr/>
                    <a:lstStyle/>
                    <a:p>
                      <a:pPr algn="ctr" rtl="1"/>
                      <a:r>
                        <a:rPr lang="fa-IR" sz="1200" dirty="0" smtClean="0">
                          <a:cs typeface="B Titr" panose="00000700000000000000" pitchFamily="2" charset="-78"/>
                        </a:rPr>
                        <a:t>3</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شازند</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آبزی پروری</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15</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948418371"/>
                  </a:ext>
                </a:extLst>
              </a:tr>
              <a:tr h="416433">
                <a:tc>
                  <a:txBody>
                    <a:bodyPr/>
                    <a:lstStyle/>
                    <a:p>
                      <a:pPr algn="ctr" rtl="1"/>
                      <a:r>
                        <a:rPr lang="fa-IR" sz="1200" dirty="0" smtClean="0">
                          <a:cs typeface="B Titr" panose="00000700000000000000" pitchFamily="2" charset="-78"/>
                        </a:rPr>
                        <a:t>4</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محلات </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mn-lt"/>
                          <a:ea typeface="+mn-ea"/>
                          <a:cs typeface="B Titr" panose="00000700000000000000" pitchFamily="2" charset="-78"/>
                        </a:rPr>
                        <a:t>آبزی پروری</a:t>
                      </a:r>
                    </a:p>
                    <a:p>
                      <a:pPr marL="0" marR="0" lvl="0" indent="0" algn="ctr" defTabSz="1219110" rtl="1" eaLnBrk="1" fontAlgn="auto" latinLnBrk="0" hangingPunct="1">
                        <a:lnSpc>
                          <a:spcPct val="100000"/>
                        </a:lnSpc>
                        <a:spcBef>
                          <a:spcPts val="0"/>
                        </a:spcBef>
                        <a:spcAft>
                          <a:spcPts val="0"/>
                        </a:spcAft>
                        <a:buClrTx/>
                        <a:buSzTx/>
                        <a:buFontTx/>
                        <a:buNone/>
                        <a:tabLst/>
                        <a:defRPr/>
                      </a:pP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lang="fa-IR" sz="1200" dirty="0" smtClean="0">
                          <a:cs typeface="B Titr" panose="00000700000000000000" pitchFamily="2" charset="-78"/>
                        </a:rPr>
                        <a:t>100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algn="ctr" rtl="1"/>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80</a:t>
                      </a:r>
                      <a:endParaRPr lang="fa-IR" sz="1200" dirty="0">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Trebuchet MS"/>
                          <a:ea typeface="+mn-ea"/>
                          <a:cs typeface="B Titr" panose="00000700000000000000" pitchFamily="2" charset="-78"/>
                        </a:rPr>
                        <a:t>80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tc>
                  <a:txBody>
                    <a:bodyPr/>
                    <a:lstStyle/>
                    <a:p>
                      <a:pPr marL="0" marR="0" lvl="0" indent="0" algn="ctr" defTabSz="121911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smtClean="0">
                          <a:ln>
                            <a:noFill/>
                          </a:ln>
                          <a:solidFill>
                            <a:prstClr val="black"/>
                          </a:solidFill>
                          <a:effectLst/>
                          <a:uLnTx/>
                          <a:uFillTx/>
                          <a:latin typeface="Trebuchet MS"/>
                          <a:ea typeface="+mn-ea"/>
                          <a:cs typeface="B Titr" panose="00000700000000000000" pitchFamily="2" charset="-78"/>
                        </a:rPr>
                        <a:t>100</a:t>
                      </a:r>
                      <a:endParaRPr kumimoji="0" lang="fa-IR" sz="1200" b="0" i="0" u="none" strike="noStrike" kern="1200" cap="none" spc="0" normalizeH="0" baseline="0" noProof="0" dirty="0">
                        <a:ln>
                          <a:noFill/>
                        </a:ln>
                        <a:solidFill>
                          <a:prstClr val="black"/>
                        </a:solidFill>
                        <a:effectLst/>
                        <a:uLnTx/>
                        <a:uFillTx/>
                        <a:latin typeface="Trebuchet MS"/>
                        <a:ea typeface="+mn-ea"/>
                        <a:cs typeface="B Titr" panose="00000700000000000000" pitchFamily="2" charset="-78"/>
                      </a:endParaRPr>
                    </a:p>
                  </a:txBody>
                  <a:tcPr>
                    <a:lnL w="12700" cap="flat" cmpd="sng" algn="ctr">
                      <a:solidFill>
                        <a:schemeClr val="tx1"/>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a:lightRig rig="flood" dir="t"/>
                    </a:cell3D>
                    <a:solidFill>
                      <a:srgbClr val="CCFFFF"/>
                    </a:solidFill>
                  </a:tcPr>
                </a:tc>
                <a:extLst>
                  <a:ext uri="{0D108BD9-81ED-4DB2-BD59-A6C34878D82A}">
                    <a16:rowId xmlns:a16="http://schemas.microsoft.com/office/drawing/2014/main" val="1152461131"/>
                  </a:ext>
                </a:extLst>
              </a:tr>
            </a:tbl>
          </a:graphicData>
        </a:graphic>
      </p:graphicFrame>
    </p:spTree>
    <p:extLst>
      <p:ext uri="{BB962C8B-B14F-4D97-AF65-F5344CB8AC3E}">
        <p14:creationId xmlns:p14="http://schemas.microsoft.com/office/powerpoint/2010/main" val="3148268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Rounded Rectangle 19"/>
          <p:cNvSpPr/>
          <p:nvPr/>
        </p:nvSpPr>
        <p:spPr>
          <a:xfrm>
            <a:off x="3397491" y="2657429"/>
            <a:ext cx="2514600" cy="457200"/>
          </a:xfrm>
          <a:prstGeom prst="roundRect">
            <a:avLst/>
          </a:prstGeom>
          <a:solidFill>
            <a:srgbClr val="9FA7D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90" tIns="45650" rIns="91290" bIns="45650" rtlCol="1" anchor="ctr"/>
          <a:lstStyle/>
          <a:p>
            <a:pPr algn="ctr" defTabSz="914264" rtl="1"/>
            <a:r>
              <a:rPr lang="ar-SA" sz="1400" b="1" dirty="0">
                <a:cs typeface="B Titr" panose="00000700000000000000" pitchFamily="2" charset="-78"/>
              </a:rPr>
              <a:t>رییس سازمان مدیریت</a:t>
            </a:r>
            <a:r>
              <a:rPr lang="fa-IR" sz="1400" b="1" dirty="0">
                <a:cs typeface="B Titr" panose="00000700000000000000" pitchFamily="2" charset="-78"/>
              </a:rPr>
              <a:t> </a:t>
            </a:r>
            <a:r>
              <a:rPr lang="ar-SA" sz="1400" b="1" dirty="0">
                <a:cs typeface="B Titr" panose="00000700000000000000" pitchFamily="2" charset="-78"/>
              </a:rPr>
              <a:t>و برنامه ریزی</a:t>
            </a:r>
            <a:endParaRPr lang="fa-IR" sz="1400" dirty="0">
              <a:cs typeface="B Titr" pitchFamily="2" charset="-78"/>
            </a:endParaRPr>
          </a:p>
        </p:txBody>
      </p:sp>
      <p:sp>
        <p:nvSpPr>
          <p:cNvPr id="21" name="Rounded Rectangle 20"/>
          <p:cNvSpPr/>
          <p:nvPr/>
        </p:nvSpPr>
        <p:spPr>
          <a:xfrm>
            <a:off x="3405170" y="3202704"/>
            <a:ext cx="2506935" cy="381000"/>
          </a:xfrm>
          <a:prstGeom prst="roundRect">
            <a:avLst/>
          </a:prstGeom>
          <a:solidFill>
            <a:srgbClr val="FFFF99"/>
          </a:solidFill>
          <a:ln>
            <a:solidFill>
              <a:schemeClr val="accent3">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90" tIns="45650" rIns="91290" bIns="45650" rtlCol="1" anchor="ctr"/>
          <a:lstStyle/>
          <a:p>
            <a:pPr algn="ctr" defTabSz="914264" rtl="1"/>
            <a:r>
              <a:rPr lang="fa-IR" sz="1500" dirty="0" smtClean="0">
                <a:solidFill>
                  <a:prstClr val="black"/>
                </a:solidFill>
                <a:cs typeface="B Titr" pitchFamily="2" charset="-78"/>
              </a:rPr>
              <a:t>نوربخش عسگری</a:t>
            </a:r>
            <a:endParaRPr lang="fa-IR" sz="1500" dirty="0">
              <a:solidFill>
                <a:prstClr val="black"/>
              </a:solidFill>
              <a:cs typeface="B Titr" pitchFamily="2" charset="-78"/>
            </a:endParaRPr>
          </a:p>
        </p:txBody>
      </p:sp>
      <p:sp>
        <p:nvSpPr>
          <p:cNvPr id="22" name="Rounded Rectangle 21"/>
          <p:cNvSpPr/>
          <p:nvPr/>
        </p:nvSpPr>
        <p:spPr>
          <a:xfrm>
            <a:off x="8982533" y="2657429"/>
            <a:ext cx="2514600" cy="457200"/>
          </a:xfrm>
          <a:prstGeom prst="roundRect">
            <a:avLst/>
          </a:prstGeom>
          <a:solidFill>
            <a:srgbClr val="9FA7D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90" tIns="45650" rIns="91290" bIns="45650" rtlCol="1" anchor="ctr"/>
          <a:lstStyle/>
          <a:p>
            <a:pPr algn="ctr" defTabSz="914264" rtl="1"/>
            <a:r>
              <a:rPr lang="fa-IR" dirty="0">
                <a:cs typeface="B Titr" pitchFamily="2" charset="-78"/>
              </a:rPr>
              <a:t>استاندار</a:t>
            </a:r>
          </a:p>
        </p:txBody>
      </p:sp>
      <p:sp>
        <p:nvSpPr>
          <p:cNvPr id="23" name="Rounded Rectangle 22"/>
          <p:cNvSpPr/>
          <p:nvPr/>
        </p:nvSpPr>
        <p:spPr>
          <a:xfrm>
            <a:off x="8980687" y="3190829"/>
            <a:ext cx="2506935" cy="381000"/>
          </a:xfrm>
          <a:prstGeom prst="roundRect">
            <a:avLst/>
          </a:prstGeom>
          <a:solidFill>
            <a:srgbClr val="FFFF99"/>
          </a:solidFill>
          <a:ln>
            <a:solidFill>
              <a:schemeClr val="accent3">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90" tIns="45650" rIns="91290" bIns="45650" rtlCol="1" anchor="ctr"/>
          <a:lstStyle/>
          <a:p>
            <a:pPr algn="ctr" defTabSz="914264" rtl="1"/>
            <a:r>
              <a:rPr lang="fa-IR" sz="1500" dirty="0" smtClean="0">
                <a:solidFill>
                  <a:prstClr val="black"/>
                </a:solidFill>
                <a:cs typeface="B Titr" pitchFamily="2" charset="-78"/>
              </a:rPr>
              <a:t>فرزاد مخلص الائمه</a:t>
            </a:r>
            <a:endParaRPr lang="fa-IR" sz="1500" dirty="0">
              <a:solidFill>
                <a:prstClr val="black"/>
              </a:solidFill>
              <a:cs typeface="B Titr" pitchFamily="2" charset="-78"/>
            </a:endParaRPr>
          </a:p>
        </p:txBody>
      </p:sp>
      <p:sp>
        <p:nvSpPr>
          <p:cNvPr id="24" name="Rounded Rectangle 23"/>
          <p:cNvSpPr/>
          <p:nvPr/>
        </p:nvSpPr>
        <p:spPr>
          <a:xfrm>
            <a:off x="8958900" y="4201209"/>
            <a:ext cx="2514600" cy="457200"/>
          </a:xfrm>
          <a:prstGeom prst="roundRect">
            <a:avLst/>
          </a:prstGeom>
          <a:solidFill>
            <a:srgbClr val="9FA7D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90" tIns="45650" rIns="91290" bIns="45650" rtlCol="1" anchor="ctr"/>
          <a:lstStyle/>
          <a:p>
            <a:pPr algn="ctr" defTabSz="914264" rtl="1"/>
            <a:r>
              <a:rPr lang="ar-SA" sz="1600" b="1" dirty="0">
                <a:cs typeface="B Titr" panose="00000700000000000000" pitchFamily="2" charset="-78"/>
              </a:rPr>
              <a:t>معاون اقتصادی</a:t>
            </a:r>
            <a:r>
              <a:rPr lang="fa-IR" sz="1600" b="1" dirty="0">
                <a:cs typeface="B Titr" panose="00000700000000000000" pitchFamily="2" charset="-78"/>
              </a:rPr>
              <a:t> استاندار</a:t>
            </a:r>
            <a:endParaRPr lang="fa-IR" sz="1600" dirty="0">
              <a:cs typeface="B Titr" pitchFamily="2" charset="-78"/>
            </a:endParaRPr>
          </a:p>
        </p:txBody>
      </p:sp>
      <p:sp>
        <p:nvSpPr>
          <p:cNvPr id="25" name="Rounded Rectangle 24"/>
          <p:cNvSpPr/>
          <p:nvPr/>
        </p:nvSpPr>
        <p:spPr>
          <a:xfrm>
            <a:off x="6187283" y="2657429"/>
            <a:ext cx="2514600" cy="457200"/>
          </a:xfrm>
          <a:prstGeom prst="roundRect">
            <a:avLst/>
          </a:prstGeom>
          <a:solidFill>
            <a:srgbClr val="9FA7D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90" tIns="45650" rIns="91290" bIns="45650" rtlCol="1" anchor="ctr"/>
          <a:lstStyle/>
          <a:p>
            <a:pPr algn="ctr" defTabSz="914264" rtl="1"/>
            <a:r>
              <a:rPr lang="fa-IR" sz="1700" dirty="0">
                <a:cs typeface="B Titr" pitchFamily="2" charset="-78"/>
              </a:rPr>
              <a:t>امام جمعه و نماینده ولی فقیه</a:t>
            </a:r>
          </a:p>
        </p:txBody>
      </p:sp>
      <p:sp>
        <p:nvSpPr>
          <p:cNvPr id="26" name="Rounded Rectangle 25"/>
          <p:cNvSpPr/>
          <p:nvPr/>
        </p:nvSpPr>
        <p:spPr>
          <a:xfrm>
            <a:off x="6187283" y="4201209"/>
            <a:ext cx="2514600" cy="457200"/>
          </a:xfrm>
          <a:prstGeom prst="roundRect">
            <a:avLst/>
          </a:prstGeom>
          <a:solidFill>
            <a:srgbClr val="9FA7D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90" tIns="45650" rIns="91290" bIns="45650" rtlCol="1" anchor="ctr"/>
          <a:lstStyle/>
          <a:p>
            <a:pPr algn="ctr" defTabSz="914264" rtl="1"/>
            <a:r>
              <a:rPr lang="fa-IR" dirty="0">
                <a:cs typeface="B Titr" pitchFamily="2" charset="-78"/>
              </a:rPr>
              <a:t>شهردار</a:t>
            </a:r>
          </a:p>
        </p:txBody>
      </p:sp>
      <p:sp>
        <p:nvSpPr>
          <p:cNvPr id="27" name="Rounded Rectangle 26"/>
          <p:cNvSpPr/>
          <p:nvPr/>
        </p:nvSpPr>
        <p:spPr>
          <a:xfrm>
            <a:off x="8970787" y="4746484"/>
            <a:ext cx="2506935" cy="381000"/>
          </a:xfrm>
          <a:prstGeom prst="roundRect">
            <a:avLst/>
          </a:prstGeom>
          <a:solidFill>
            <a:srgbClr val="FFFF99"/>
          </a:solidFill>
          <a:ln>
            <a:solidFill>
              <a:schemeClr val="accent3">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90" tIns="45650" rIns="91290" bIns="45650" rtlCol="1" anchor="ctr"/>
          <a:lstStyle/>
          <a:p>
            <a:pPr algn="ctr" defTabSz="914264" rtl="1"/>
            <a:r>
              <a:rPr lang="fa-IR" sz="1500" dirty="0" smtClean="0">
                <a:solidFill>
                  <a:prstClr val="black"/>
                </a:solidFill>
                <a:cs typeface="B Titr" pitchFamily="2" charset="-78"/>
              </a:rPr>
              <a:t>حسن میرزاخانی</a:t>
            </a:r>
            <a:endParaRPr lang="fa-IR" sz="1500" dirty="0">
              <a:solidFill>
                <a:prstClr val="black"/>
              </a:solidFill>
              <a:cs typeface="B Titr" pitchFamily="2" charset="-78"/>
            </a:endParaRPr>
          </a:p>
        </p:txBody>
      </p:sp>
      <p:sp>
        <p:nvSpPr>
          <p:cNvPr id="28" name="Rounded Rectangle 27"/>
          <p:cNvSpPr/>
          <p:nvPr/>
        </p:nvSpPr>
        <p:spPr>
          <a:xfrm>
            <a:off x="6245347" y="3202704"/>
            <a:ext cx="2506935" cy="381000"/>
          </a:xfrm>
          <a:prstGeom prst="roundRect">
            <a:avLst/>
          </a:prstGeom>
          <a:solidFill>
            <a:srgbClr val="FFFF99"/>
          </a:solidFill>
          <a:ln>
            <a:solidFill>
              <a:schemeClr val="accent3">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90" tIns="45650" rIns="91290" bIns="45650" rtlCol="1" anchor="ctr"/>
          <a:lstStyle/>
          <a:p>
            <a:pPr algn="ctr" defTabSz="914264" rtl="1"/>
            <a:r>
              <a:rPr lang="fa-IR" sz="1500" dirty="0" smtClean="0">
                <a:solidFill>
                  <a:prstClr val="black"/>
                </a:solidFill>
                <a:cs typeface="B Titr" pitchFamily="2" charset="-78"/>
              </a:rPr>
              <a:t>قربانعلی دری نجف آبادی</a:t>
            </a:r>
            <a:endParaRPr lang="fa-IR" sz="1500" dirty="0">
              <a:solidFill>
                <a:prstClr val="black"/>
              </a:solidFill>
              <a:cs typeface="B Titr" pitchFamily="2" charset="-78"/>
            </a:endParaRPr>
          </a:p>
        </p:txBody>
      </p:sp>
      <p:sp>
        <p:nvSpPr>
          <p:cNvPr id="29" name="Rounded Rectangle 28"/>
          <p:cNvSpPr/>
          <p:nvPr/>
        </p:nvSpPr>
        <p:spPr>
          <a:xfrm>
            <a:off x="6194962" y="4746484"/>
            <a:ext cx="2506935" cy="381000"/>
          </a:xfrm>
          <a:prstGeom prst="roundRect">
            <a:avLst/>
          </a:prstGeom>
          <a:solidFill>
            <a:srgbClr val="FFFF99"/>
          </a:solidFill>
          <a:ln>
            <a:solidFill>
              <a:schemeClr val="accent3">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90" tIns="45650" rIns="91290" bIns="45650" rtlCol="1" anchor="ctr"/>
          <a:lstStyle/>
          <a:p>
            <a:pPr algn="ctr" defTabSz="914264" rtl="1"/>
            <a:r>
              <a:rPr lang="fa-IR" sz="1500" dirty="0" smtClean="0">
                <a:solidFill>
                  <a:prstClr val="black"/>
                </a:solidFill>
                <a:cs typeface="B Titr" pitchFamily="2" charset="-78"/>
              </a:rPr>
              <a:t> مجتبی قاسمی</a:t>
            </a:r>
            <a:endParaRPr lang="fa-IR" sz="1500" dirty="0">
              <a:solidFill>
                <a:prstClr val="black"/>
              </a:solidFill>
              <a:cs typeface="B Titr" pitchFamily="2" charset="-78"/>
            </a:endParaRPr>
          </a:p>
        </p:txBody>
      </p:sp>
      <p:sp>
        <p:nvSpPr>
          <p:cNvPr id="30" name="Rounded Rectangle 29"/>
          <p:cNvSpPr/>
          <p:nvPr/>
        </p:nvSpPr>
        <p:spPr>
          <a:xfrm>
            <a:off x="3397491" y="4201209"/>
            <a:ext cx="2514600" cy="457200"/>
          </a:xfrm>
          <a:prstGeom prst="roundRect">
            <a:avLst/>
          </a:prstGeom>
          <a:solidFill>
            <a:srgbClr val="9FA7D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90" tIns="45650" rIns="91290" bIns="45650" rtlCol="1" anchor="ctr"/>
          <a:lstStyle/>
          <a:p>
            <a:pPr algn="ctr" defTabSz="914264" rtl="1"/>
            <a:r>
              <a:rPr lang="ar-SA" b="1" dirty="0">
                <a:cs typeface="B Titr" panose="00000700000000000000" pitchFamily="2" charset="-78"/>
              </a:rPr>
              <a:t>فرماندار</a:t>
            </a:r>
            <a:endParaRPr lang="fa-IR" dirty="0">
              <a:cs typeface="B Titr" pitchFamily="2" charset="-78"/>
            </a:endParaRPr>
          </a:p>
        </p:txBody>
      </p:sp>
      <p:sp>
        <p:nvSpPr>
          <p:cNvPr id="31" name="Rounded Rectangle 30"/>
          <p:cNvSpPr/>
          <p:nvPr/>
        </p:nvSpPr>
        <p:spPr>
          <a:xfrm>
            <a:off x="3405170" y="4746484"/>
            <a:ext cx="2506935" cy="381000"/>
          </a:xfrm>
          <a:prstGeom prst="roundRect">
            <a:avLst/>
          </a:prstGeom>
          <a:solidFill>
            <a:srgbClr val="FFFF99"/>
          </a:solidFill>
          <a:ln>
            <a:solidFill>
              <a:schemeClr val="accent3">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90" tIns="45650" rIns="91290" bIns="45650" rtlCol="1" anchor="ctr"/>
          <a:lstStyle/>
          <a:p>
            <a:pPr algn="ctr" defTabSz="914264" rtl="1"/>
            <a:r>
              <a:rPr lang="fa-IR" sz="1500" dirty="0" smtClean="0">
                <a:solidFill>
                  <a:prstClr val="black"/>
                </a:solidFill>
                <a:cs typeface="B Titr" pitchFamily="2" charset="-78"/>
              </a:rPr>
              <a:t>امیر هادی</a:t>
            </a:r>
            <a:endParaRPr lang="fa-IR" sz="1500" dirty="0">
              <a:solidFill>
                <a:prstClr val="black"/>
              </a:solidFill>
              <a:cs typeface="B Titr" pitchFamily="2" charset="-78"/>
            </a:endParaRPr>
          </a:p>
        </p:txBody>
      </p:sp>
      <p:sp>
        <p:nvSpPr>
          <p:cNvPr id="36" name="Rounded Rectangle 35"/>
          <p:cNvSpPr/>
          <p:nvPr/>
        </p:nvSpPr>
        <p:spPr>
          <a:xfrm>
            <a:off x="557315" y="2657429"/>
            <a:ext cx="2514600" cy="457200"/>
          </a:xfrm>
          <a:prstGeom prst="roundRect">
            <a:avLst/>
          </a:prstGeom>
          <a:solidFill>
            <a:srgbClr val="9FA7D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90" tIns="45650" rIns="91290" bIns="45650" rtlCol="1" anchor="ctr"/>
          <a:lstStyle/>
          <a:p>
            <a:pPr algn="ctr" defTabSz="914264" rtl="1"/>
            <a:r>
              <a:rPr lang="ar-SA" b="1" dirty="0">
                <a:cs typeface="B Titr" panose="00000700000000000000" pitchFamily="2" charset="-78"/>
              </a:rPr>
              <a:t>فرمانده نیروی انتظامی</a:t>
            </a:r>
            <a:endParaRPr lang="fa-IR" dirty="0">
              <a:cs typeface="B Titr" pitchFamily="2" charset="-78"/>
            </a:endParaRPr>
          </a:p>
        </p:txBody>
      </p:sp>
      <p:sp>
        <p:nvSpPr>
          <p:cNvPr id="37" name="Rounded Rectangle 36"/>
          <p:cNvSpPr/>
          <p:nvPr/>
        </p:nvSpPr>
        <p:spPr>
          <a:xfrm>
            <a:off x="564993" y="3202704"/>
            <a:ext cx="2506935" cy="381000"/>
          </a:xfrm>
          <a:prstGeom prst="roundRect">
            <a:avLst/>
          </a:prstGeom>
          <a:solidFill>
            <a:srgbClr val="FFFF99"/>
          </a:solidFill>
          <a:ln>
            <a:solidFill>
              <a:schemeClr val="accent3">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90" tIns="45650" rIns="91290" bIns="45650" rtlCol="1" anchor="ctr"/>
          <a:lstStyle/>
          <a:p>
            <a:pPr algn="ctr" defTabSz="914264" rtl="1"/>
            <a:r>
              <a:rPr lang="fa-IR" sz="1500" dirty="0" smtClean="0">
                <a:solidFill>
                  <a:prstClr val="black"/>
                </a:solidFill>
                <a:cs typeface="B Titr" pitchFamily="2" charset="-78"/>
              </a:rPr>
              <a:t>هادی رفیعی کیا</a:t>
            </a:r>
            <a:endParaRPr lang="fa-IR" sz="1500" dirty="0">
              <a:solidFill>
                <a:prstClr val="black"/>
              </a:solidFill>
              <a:cs typeface="B Titr" pitchFamily="2" charset="-78"/>
            </a:endParaRPr>
          </a:p>
        </p:txBody>
      </p:sp>
      <p:sp>
        <p:nvSpPr>
          <p:cNvPr id="38" name="Rounded Rectangle 37"/>
          <p:cNvSpPr/>
          <p:nvPr/>
        </p:nvSpPr>
        <p:spPr>
          <a:xfrm>
            <a:off x="557315" y="4201209"/>
            <a:ext cx="2514600" cy="457200"/>
          </a:xfrm>
          <a:prstGeom prst="roundRect">
            <a:avLst/>
          </a:prstGeom>
          <a:solidFill>
            <a:srgbClr val="9FA7D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90" tIns="45650" rIns="91290" bIns="45650" rtlCol="1" anchor="ctr"/>
          <a:lstStyle/>
          <a:p>
            <a:pPr algn="ctr" defTabSz="914264" rtl="1"/>
            <a:r>
              <a:rPr lang="ar-SA" b="1" dirty="0">
                <a:cs typeface="B Titr" panose="00000700000000000000" pitchFamily="2" charset="-78"/>
              </a:rPr>
              <a:t>رئیس دادگستری</a:t>
            </a:r>
            <a:endParaRPr lang="fa-IR" dirty="0">
              <a:cs typeface="B Titr" pitchFamily="2" charset="-78"/>
            </a:endParaRPr>
          </a:p>
        </p:txBody>
      </p:sp>
      <p:sp>
        <p:nvSpPr>
          <p:cNvPr id="39" name="Rounded Rectangle 38"/>
          <p:cNvSpPr/>
          <p:nvPr/>
        </p:nvSpPr>
        <p:spPr>
          <a:xfrm>
            <a:off x="564993" y="4746484"/>
            <a:ext cx="2506935" cy="381000"/>
          </a:xfrm>
          <a:prstGeom prst="roundRect">
            <a:avLst/>
          </a:prstGeom>
          <a:solidFill>
            <a:srgbClr val="FFFF99"/>
          </a:solidFill>
          <a:ln>
            <a:solidFill>
              <a:schemeClr val="accent3">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90" tIns="45650" rIns="91290" bIns="45650" rtlCol="1" anchor="ctr"/>
          <a:lstStyle/>
          <a:p>
            <a:pPr algn="ctr" defTabSz="914264" rtl="1"/>
            <a:r>
              <a:rPr lang="fa-IR" sz="1500" dirty="0" smtClean="0">
                <a:solidFill>
                  <a:prstClr val="black"/>
                </a:solidFill>
                <a:cs typeface="B Titr" pitchFamily="2" charset="-78"/>
              </a:rPr>
              <a:t>سید عبدالمهدی موسوی</a:t>
            </a:r>
            <a:endParaRPr lang="fa-IR" sz="1500" dirty="0">
              <a:solidFill>
                <a:prstClr val="black"/>
              </a:solidFill>
              <a:cs typeface="B Titr" pitchFamily="2" charset="-78"/>
            </a:endParaRPr>
          </a:p>
        </p:txBody>
      </p:sp>
      <p:sp>
        <p:nvSpPr>
          <p:cNvPr id="40" name="Rounded Rectangle 39"/>
          <p:cNvSpPr/>
          <p:nvPr/>
        </p:nvSpPr>
        <p:spPr>
          <a:xfrm>
            <a:off x="1477015" y="421545"/>
            <a:ext cx="8757139" cy="761655"/>
          </a:xfrm>
          <a:prstGeom prst="roundRect">
            <a:avLst/>
          </a:prstGeom>
          <a:solidFill>
            <a:schemeClr val="tx2">
              <a:lumMod val="20000"/>
              <a:lumOff val="80000"/>
            </a:schemeClr>
          </a:solidFill>
          <a:ln>
            <a:solidFill>
              <a:schemeClr val="accent1">
                <a:lumMod val="50000"/>
              </a:schemeClr>
            </a:solidFill>
          </a:ln>
          <a:effectLst>
            <a:outerShdw blurRad="44450" dist="27940" dir="5400000" algn="ctr">
              <a:srgbClr val="000000">
                <a:alpha val="32000"/>
              </a:srgbClr>
            </a:outerShdw>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68554" tIns="34286" rIns="68554" bIns="34286" rtlCol="0" anchor="ctr"/>
          <a:lstStyle/>
          <a:p>
            <a:pPr algn="ctr" defTabSz="914264" rtl="1"/>
            <a:r>
              <a:rPr lang="fa-IR" sz="3500" b="1" dirty="0">
                <a:solidFill>
                  <a:schemeClr val="tx1"/>
                </a:solidFill>
                <a:cs typeface="B Titr" panose="00000700000000000000" pitchFamily="2" charset="-78"/>
              </a:rPr>
              <a:t>مسئولین </a:t>
            </a:r>
            <a:r>
              <a:rPr lang="fa-IR" sz="3500" b="1" dirty="0" smtClean="0">
                <a:solidFill>
                  <a:schemeClr val="tx1"/>
                </a:solidFill>
                <a:cs typeface="B Titr" panose="00000700000000000000" pitchFamily="2" charset="-78"/>
              </a:rPr>
              <a:t>استان مرکزی</a:t>
            </a:r>
            <a:endParaRPr lang="en-US" sz="3500" dirty="0">
              <a:solidFill>
                <a:schemeClr val="tx1"/>
              </a:solidFill>
              <a:cs typeface="B Titr" panose="00000700000000000000" pitchFamily="2" charset="-78"/>
            </a:endParaRPr>
          </a:p>
        </p:txBody>
      </p:sp>
      <p:grpSp>
        <p:nvGrpSpPr>
          <p:cNvPr id="19" name="Group 18"/>
          <p:cNvGrpSpPr/>
          <p:nvPr/>
        </p:nvGrpSpPr>
        <p:grpSpPr>
          <a:xfrm>
            <a:off x="10867292" y="59639"/>
            <a:ext cx="1324708" cy="1357693"/>
            <a:chOff x="10575929" y="120449"/>
            <a:chExt cx="1616072" cy="1825189"/>
          </a:xfrm>
        </p:grpSpPr>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33" name="TextBox 32"/>
            <p:cNvSpPr txBox="1"/>
            <p:nvPr/>
          </p:nvSpPr>
          <p:spPr>
            <a:xfrm>
              <a:off x="10575929" y="1138824"/>
              <a:ext cx="1616072" cy="806814"/>
            </a:xfrm>
            <a:prstGeom prst="rect">
              <a:avLst/>
            </a:prstGeom>
            <a:noFill/>
          </p:spPr>
          <p:txBody>
            <a:bodyPr wrap="square" lIns="91426" tIns="45718" rIns="91426" bIns="45718" rtlCol="1">
              <a:spAutoFit/>
            </a:bodyPr>
            <a:lstStyle/>
            <a:p>
              <a:pPr algn="ctr" rtl="1">
                <a:defRPr/>
              </a:pPr>
              <a:r>
                <a:rPr lang="fa-IR" sz="11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11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41" name="Rounded Rectangle 40"/>
          <p:cNvSpPr/>
          <p:nvPr/>
        </p:nvSpPr>
        <p:spPr>
          <a:xfrm>
            <a:off x="178114" y="6140660"/>
            <a:ext cx="2747967" cy="603635"/>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p:txBody>
      </p:sp>
    </p:spTree>
    <p:extLst>
      <p:ext uri="{BB962C8B-B14F-4D97-AF65-F5344CB8AC3E}">
        <p14:creationId xmlns:p14="http://schemas.microsoft.com/office/powerpoint/2010/main" val="2030628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 name="Rounded Rectangle 39"/>
          <p:cNvSpPr/>
          <p:nvPr/>
        </p:nvSpPr>
        <p:spPr>
          <a:xfrm>
            <a:off x="1112520" y="826786"/>
            <a:ext cx="9754772" cy="761655"/>
          </a:xfrm>
          <a:prstGeom prst="roundRect">
            <a:avLst/>
          </a:prstGeom>
          <a:solidFill>
            <a:schemeClr val="accent1">
              <a:lumMod val="40000"/>
              <a:lumOff val="60000"/>
            </a:schemeClr>
          </a:solidFill>
          <a:ln>
            <a:solidFill>
              <a:schemeClr val="accent3">
                <a:lumMod val="50000"/>
              </a:schemeClr>
            </a:solidFill>
          </a:ln>
          <a:effectLst>
            <a:outerShdw blurRad="44450" dist="27940" dir="5400000" algn="ctr">
              <a:srgbClr val="000000">
                <a:alpha val="32000"/>
              </a:srgbClr>
            </a:outerShdw>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68554" tIns="34286" rIns="68554" bIns="34286" rtlCol="0" anchor="ctr"/>
          <a:lstStyle/>
          <a:p>
            <a:pPr algn="ctr" defTabSz="914264" rtl="1"/>
            <a:r>
              <a:rPr lang="fa-IR" sz="2800" b="1" dirty="0">
                <a:solidFill>
                  <a:schemeClr val="tx1"/>
                </a:solidFill>
                <a:cs typeface="B Titr" panose="00000700000000000000" pitchFamily="2" charset="-78"/>
              </a:rPr>
              <a:t>نمایندگان  مجلس شورای اسلامی </a:t>
            </a:r>
            <a:r>
              <a:rPr lang="fa-IR" sz="2800" b="1" dirty="0" smtClean="0">
                <a:solidFill>
                  <a:schemeClr val="tx1"/>
                </a:solidFill>
                <a:cs typeface="B Titr" panose="00000700000000000000" pitchFamily="2" charset="-78"/>
              </a:rPr>
              <a:t>استان مرکزی </a:t>
            </a:r>
            <a:endParaRPr lang="en-US" sz="2800" dirty="0">
              <a:solidFill>
                <a:schemeClr val="tx1"/>
              </a:solidFill>
              <a:cs typeface="B Titr" panose="00000700000000000000" pitchFamily="2" charset="-78"/>
            </a:endParaRPr>
          </a:p>
        </p:txBody>
      </p:sp>
      <p:graphicFrame>
        <p:nvGraphicFramePr>
          <p:cNvPr id="3" name="Table 2"/>
          <p:cNvGraphicFramePr>
            <a:graphicFrameLocks noGrp="1"/>
          </p:cNvGraphicFramePr>
          <p:nvPr>
            <p:extLst>
              <p:ext uri="{D42A27DB-BD31-4B8C-83A1-F6EECF244321}">
                <p14:modId xmlns:p14="http://schemas.microsoft.com/office/powerpoint/2010/main" val="2724998619"/>
              </p:ext>
            </p:extLst>
          </p:nvPr>
        </p:nvGraphicFramePr>
        <p:xfrm>
          <a:off x="1127761" y="1898981"/>
          <a:ext cx="9868508" cy="4023360"/>
        </p:xfrm>
        <a:graphic>
          <a:graphicData uri="http://schemas.openxmlformats.org/drawingml/2006/table">
            <a:tbl>
              <a:tblPr firstRow="1" bandRow="1">
                <a:tableStyleId>{00A15C55-8517-42AA-B614-E9B94910E393}</a:tableStyleId>
              </a:tblPr>
              <a:tblGrid>
                <a:gridCol w="2467127">
                  <a:extLst>
                    <a:ext uri="{9D8B030D-6E8A-4147-A177-3AD203B41FA5}">
                      <a16:colId xmlns:a16="http://schemas.microsoft.com/office/drawing/2014/main" val="20000"/>
                    </a:ext>
                  </a:extLst>
                </a:gridCol>
                <a:gridCol w="2467127">
                  <a:extLst>
                    <a:ext uri="{9D8B030D-6E8A-4147-A177-3AD203B41FA5}">
                      <a16:colId xmlns:a16="http://schemas.microsoft.com/office/drawing/2014/main" val="20001"/>
                    </a:ext>
                  </a:extLst>
                </a:gridCol>
                <a:gridCol w="2467127">
                  <a:extLst>
                    <a:ext uri="{9D8B030D-6E8A-4147-A177-3AD203B41FA5}">
                      <a16:colId xmlns:a16="http://schemas.microsoft.com/office/drawing/2014/main" val="20002"/>
                    </a:ext>
                  </a:extLst>
                </a:gridCol>
                <a:gridCol w="2467127">
                  <a:extLst>
                    <a:ext uri="{9D8B030D-6E8A-4147-A177-3AD203B41FA5}">
                      <a16:colId xmlns:a16="http://schemas.microsoft.com/office/drawing/2014/main" val="20003"/>
                    </a:ext>
                  </a:extLst>
                </a:gridCol>
              </a:tblGrid>
              <a:tr h="635329">
                <a:tc>
                  <a:txBody>
                    <a:bodyPr/>
                    <a:lstStyle/>
                    <a:p>
                      <a:pPr algn="ctr"/>
                      <a:r>
                        <a:rPr lang="fa-IR" sz="2000" dirty="0">
                          <a:solidFill>
                            <a:schemeClr val="tx1"/>
                          </a:solidFill>
                          <a:cs typeface="B Titr" panose="00000700000000000000" pitchFamily="2" charset="-78"/>
                        </a:rPr>
                        <a:t>حوزه انتخابیه</a:t>
                      </a:r>
                      <a:endParaRPr lang="en-US" sz="2000" dirty="0">
                        <a:solidFill>
                          <a:schemeClr val="tx1"/>
                        </a:solidFill>
                        <a:cs typeface="B Titr" panose="00000700000000000000" pitchFamily="2" charset="-78"/>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a:r>
                        <a:rPr lang="fa-IR" sz="2000" dirty="0">
                          <a:solidFill>
                            <a:schemeClr val="tx1"/>
                          </a:solidFill>
                          <a:cs typeface="B Titr" panose="00000700000000000000" pitchFamily="2" charset="-78"/>
                        </a:rPr>
                        <a:t>نام</a:t>
                      </a:r>
                      <a:r>
                        <a:rPr lang="fa-IR" sz="2000" baseline="0" dirty="0">
                          <a:solidFill>
                            <a:schemeClr val="tx1"/>
                          </a:solidFill>
                          <a:cs typeface="B Titr" panose="00000700000000000000" pitchFamily="2" charset="-78"/>
                        </a:rPr>
                        <a:t> و نام خانوادگی نماینده منتخب</a:t>
                      </a:r>
                      <a:endParaRPr lang="en-US" sz="2000" dirty="0">
                        <a:solidFill>
                          <a:schemeClr val="tx1"/>
                        </a:solidFill>
                        <a:cs typeface="B Titr" panose="00000700000000000000" pitchFamily="2" charset="-78"/>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a:r>
                        <a:rPr lang="fa-IR" sz="2000" dirty="0">
                          <a:solidFill>
                            <a:schemeClr val="tx1"/>
                          </a:solidFill>
                          <a:cs typeface="B Titr" panose="00000700000000000000" pitchFamily="2" charset="-78"/>
                        </a:rPr>
                        <a:t>حوزه انتخابیه</a:t>
                      </a:r>
                      <a:endParaRPr lang="en-US" sz="2000" dirty="0">
                        <a:solidFill>
                          <a:schemeClr val="tx1"/>
                        </a:solidFill>
                        <a:cs typeface="B Titr" panose="00000700000000000000" pitchFamily="2" charset="-78"/>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chemeClr val="accent1">
                        <a:lumMod val="40000"/>
                        <a:lumOff val="60000"/>
                      </a:schemeClr>
                    </a:solidFill>
                  </a:tcPr>
                </a:tc>
                <a:tc>
                  <a:txBody>
                    <a:bodyPr/>
                    <a:lstStyle/>
                    <a:p>
                      <a:pPr algn="ctr"/>
                      <a:r>
                        <a:rPr lang="fa-IR" sz="2000" dirty="0">
                          <a:solidFill>
                            <a:schemeClr val="tx1"/>
                          </a:solidFill>
                          <a:cs typeface="B Titr" panose="00000700000000000000" pitchFamily="2" charset="-78"/>
                        </a:rPr>
                        <a:t>نام</a:t>
                      </a:r>
                      <a:r>
                        <a:rPr lang="fa-IR" sz="2000" baseline="0" dirty="0">
                          <a:solidFill>
                            <a:schemeClr val="tx1"/>
                          </a:solidFill>
                          <a:cs typeface="B Titr" panose="00000700000000000000" pitchFamily="2" charset="-78"/>
                        </a:rPr>
                        <a:t> و نام خانوادگی نماینده منتخب</a:t>
                      </a:r>
                      <a:endParaRPr lang="en-US" sz="2000" dirty="0">
                        <a:solidFill>
                          <a:schemeClr val="tx1"/>
                        </a:solidFill>
                        <a:cs typeface="B Titr" panose="00000700000000000000" pitchFamily="2" charset="-78"/>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chemeClr val="accent1">
                        <a:lumMod val="40000"/>
                        <a:lumOff val="60000"/>
                      </a:schemeClr>
                    </a:solidFill>
                  </a:tcPr>
                </a:tc>
                <a:extLst>
                  <a:ext uri="{0D108BD9-81ED-4DB2-BD59-A6C34878D82A}">
                    <a16:rowId xmlns:a16="http://schemas.microsoft.com/office/drawing/2014/main" val="10000"/>
                  </a:ext>
                </a:extLst>
              </a:tr>
              <a:tr h="370840">
                <a:tc>
                  <a:txBody>
                    <a:bodyPr/>
                    <a:lstStyle/>
                    <a:p>
                      <a:endParaRPr lang="en-US"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endParaRPr lang="en-US"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r>
                        <a:rPr lang="fa-IR" sz="2000" dirty="0" smtClean="0">
                          <a:solidFill>
                            <a:schemeClr val="tx1"/>
                          </a:solidFill>
                        </a:rPr>
                        <a:t>اراک،خنداب و کمیجان</a:t>
                      </a:r>
                      <a:endParaRPr lang="en-US" sz="2000"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r>
                        <a:rPr lang="fa-IR" sz="2000" dirty="0" smtClean="0">
                          <a:solidFill>
                            <a:schemeClr val="tx1"/>
                          </a:solidFill>
                        </a:rPr>
                        <a:t>علی اکبر کریمی</a:t>
                      </a:r>
                      <a:endParaRPr lang="en-US" sz="2000"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10001"/>
                  </a:ext>
                </a:extLst>
              </a:tr>
              <a:tr h="370840">
                <a:tc>
                  <a:txBody>
                    <a:bodyPr/>
                    <a:lstStyle/>
                    <a:p>
                      <a:endParaRPr lang="en-US"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rgbClr val="FFFF00"/>
                    </a:solidFill>
                  </a:tcPr>
                </a:tc>
                <a:tc>
                  <a:txBody>
                    <a:bodyPr/>
                    <a:lstStyle/>
                    <a:p>
                      <a:endParaRPr lang="en-US"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rgbClr val="FFFF00"/>
                    </a:solidFill>
                  </a:tcPr>
                </a:tc>
                <a:tc>
                  <a:txBody>
                    <a:bodyPr/>
                    <a:lstStyle/>
                    <a:p>
                      <a:r>
                        <a:rPr lang="fa-IR" sz="2000" dirty="0" smtClean="0">
                          <a:solidFill>
                            <a:schemeClr val="tx1"/>
                          </a:solidFill>
                        </a:rPr>
                        <a:t>اراک،خنداب و کمیجان</a:t>
                      </a:r>
                      <a:endParaRPr lang="en-US" sz="2000"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rgbClr val="FFFF00"/>
                    </a:solidFill>
                  </a:tcPr>
                </a:tc>
                <a:tc>
                  <a:txBody>
                    <a:bodyPr/>
                    <a:lstStyle/>
                    <a:p>
                      <a:r>
                        <a:rPr lang="fa-IR" sz="2000" dirty="0" smtClean="0">
                          <a:solidFill>
                            <a:schemeClr val="tx1"/>
                          </a:solidFill>
                        </a:rPr>
                        <a:t>محمد حسن آصفری</a:t>
                      </a:r>
                      <a:endParaRPr lang="en-US" sz="2000"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rgbClr val="FFFF00"/>
                    </a:solidFill>
                  </a:tcPr>
                </a:tc>
                <a:extLst>
                  <a:ext uri="{0D108BD9-81ED-4DB2-BD59-A6C34878D82A}">
                    <a16:rowId xmlns:a16="http://schemas.microsoft.com/office/drawing/2014/main" val="10002"/>
                  </a:ext>
                </a:extLst>
              </a:tr>
              <a:tr h="370840">
                <a:tc>
                  <a:txBody>
                    <a:bodyPr/>
                    <a:lstStyle/>
                    <a:p>
                      <a:endParaRPr lang="en-US"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endParaRPr lang="en-US"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r>
                        <a:rPr lang="fa-IR" sz="2000" dirty="0" smtClean="0">
                          <a:solidFill>
                            <a:schemeClr val="tx1"/>
                          </a:solidFill>
                        </a:rPr>
                        <a:t>ساوه و زرندیه</a:t>
                      </a:r>
                      <a:endParaRPr lang="en-US" sz="2000"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r>
                        <a:rPr lang="fa-IR" sz="1600" dirty="0" smtClean="0">
                          <a:solidFill>
                            <a:schemeClr val="tx1"/>
                          </a:solidFill>
                        </a:rPr>
                        <a:t>حجت الاسلام محمدسبزی</a:t>
                      </a:r>
                      <a:endParaRPr lang="en-US" sz="1600"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10003"/>
                  </a:ext>
                </a:extLst>
              </a:tr>
              <a:tr h="370840">
                <a:tc>
                  <a:txBody>
                    <a:bodyPr/>
                    <a:lstStyle/>
                    <a:p>
                      <a:endParaRPr lang="en-US"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rgbClr val="FFFF00"/>
                    </a:solidFill>
                  </a:tcPr>
                </a:tc>
                <a:tc>
                  <a:txBody>
                    <a:bodyPr/>
                    <a:lstStyle/>
                    <a:p>
                      <a:endParaRPr lang="en-US"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rgbClr val="FFFF00"/>
                    </a:solidFill>
                  </a:tcPr>
                </a:tc>
                <a:tc>
                  <a:txBody>
                    <a:bodyPr/>
                    <a:lstStyle/>
                    <a:p>
                      <a:r>
                        <a:rPr lang="fa-IR" sz="2000" dirty="0" smtClean="0">
                          <a:solidFill>
                            <a:schemeClr val="tx1"/>
                          </a:solidFill>
                        </a:rPr>
                        <a:t>دلیجان و محلات</a:t>
                      </a:r>
                      <a:endParaRPr lang="en-US" sz="2000"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rgbClr val="FFFF00"/>
                    </a:solidFill>
                  </a:tcPr>
                </a:tc>
                <a:tc>
                  <a:txBody>
                    <a:bodyPr/>
                    <a:lstStyle/>
                    <a:p>
                      <a:r>
                        <a:rPr lang="fa-IR" sz="1600" smtClean="0">
                          <a:solidFill>
                            <a:schemeClr val="tx1"/>
                          </a:solidFill>
                        </a:rPr>
                        <a:t>حجت الاسلام علیرضاعلیرضاسلیمی</a:t>
                      </a:r>
                      <a:endParaRPr lang="en-US" sz="1600"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rgbClr val="FFFF00"/>
                    </a:solidFill>
                  </a:tcPr>
                </a:tc>
                <a:extLst>
                  <a:ext uri="{0D108BD9-81ED-4DB2-BD59-A6C34878D82A}">
                    <a16:rowId xmlns:a16="http://schemas.microsoft.com/office/drawing/2014/main" val="10004"/>
                  </a:ext>
                </a:extLst>
              </a:tr>
              <a:tr h="370840">
                <a:tc>
                  <a:txBody>
                    <a:bodyPr/>
                    <a:lstStyle/>
                    <a:p>
                      <a:endParaRPr lang="en-US"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endParaRPr lang="en-US"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r>
                        <a:rPr lang="fa-IR" sz="2000" dirty="0" smtClean="0">
                          <a:solidFill>
                            <a:schemeClr val="tx1"/>
                          </a:solidFill>
                        </a:rPr>
                        <a:t>خمین</a:t>
                      </a:r>
                      <a:endParaRPr lang="en-US" sz="2000"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r>
                        <a:rPr lang="fa-IR" sz="2000" dirty="0" smtClean="0">
                          <a:solidFill>
                            <a:schemeClr val="tx1"/>
                          </a:solidFill>
                        </a:rPr>
                        <a:t>علیرضانظری</a:t>
                      </a:r>
                      <a:endParaRPr lang="en-US" sz="2000"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10005"/>
                  </a:ext>
                </a:extLst>
              </a:tr>
              <a:tr h="370840">
                <a:tc>
                  <a:txBody>
                    <a:bodyPr/>
                    <a:lstStyle/>
                    <a:p>
                      <a:endParaRPr lang="en-US"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rgbClr val="FFFF00"/>
                    </a:solidFill>
                  </a:tcPr>
                </a:tc>
                <a:tc>
                  <a:txBody>
                    <a:bodyPr/>
                    <a:lstStyle/>
                    <a:p>
                      <a:endParaRPr lang="en-US"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rgbClr val="FFFF00"/>
                    </a:solidFill>
                  </a:tcPr>
                </a:tc>
                <a:tc>
                  <a:txBody>
                    <a:bodyPr/>
                    <a:lstStyle/>
                    <a:p>
                      <a:r>
                        <a:rPr lang="fa-IR" sz="1800" dirty="0" smtClean="0">
                          <a:solidFill>
                            <a:schemeClr val="tx1"/>
                          </a:solidFill>
                        </a:rPr>
                        <a:t>فراهان،آشتیان و تفرش</a:t>
                      </a:r>
                      <a:endParaRPr lang="en-US" sz="1800"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rgbClr val="FFFF00"/>
                    </a:solidFill>
                  </a:tcPr>
                </a:tc>
                <a:tc>
                  <a:txBody>
                    <a:bodyPr/>
                    <a:lstStyle/>
                    <a:p>
                      <a:r>
                        <a:rPr lang="fa-IR" sz="2000" dirty="0" smtClean="0">
                          <a:solidFill>
                            <a:schemeClr val="tx1"/>
                          </a:solidFill>
                        </a:rPr>
                        <a:t> ولی اله بیاتی</a:t>
                      </a:r>
                      <a:endParaRPr lang="en-US" sz="2000"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rgbClr val="FFFF00"/>
                    </a:solidFill>
                  </a:tcPr>
                </a:tc>
                <a:extLst>
                  <a:ext uri="{0D108BD9-81ED-4DB2-BD59-A6C34878D82A}">
                    <a16:rowId xmlns:a16="http://schemas.microsoft.com/office/drawing/2014/main" val="10006"/>
                  </a:ext>
                </a:extLst>
              </a:tr>
              <a:tr h="370840">
                <a:tc>
                  <a:txBody>
                    <a:bodyPr/>
                    <a:lstStyle/>
                    <a:p>
                      <a:endParaRPr lang="en-US"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endParaRPr lang="en-US"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r>
                        <a:rPr lang="fa-IR" sz="2000" dirty="0" smtClean="0">
                          <a:solidFill>
                            <a:schemeClr val="tx1"/>
                          </a:solidFill>
                        </a:rPr>
                        <a:t>شازند</a:t>
                      </a:r>
                      <a:endParaRPr lang="en-US" sz="2000"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chemeClr val="accent2">
                        <a:lumMod val="20000"/>
                        <a:lumOff val="80000"/>
                      </a:schemeClr>
                    </a:solidFill>
                  </a:tcPr>
                </a:tc>
                <a:tc>
                  <a:txBody>
                    <a:bodyPr/>
                    <a:lstStyle/>
                    <a:p>
                      <a:r>
                        <a:rPr lang="fa-IR" sz="2000" dirty="0" smtClean="0">
                          <a:solidFill>
                            <a:schemeClr val="tx1"/>
                          </a:solidFill>
                        </a:rPr>
                        <a:t>محمود احمدی بیغش</a:t>
                      </a:r>
                      <a:endParaRPr lang="en-US" sz="2000" dirty="0">
                        <a:solidFill>
                          <a:schemeClr val="tx1"/>
                        </a:solidFill>
                      </a:endParaRPr>
                    </a:p>
                  </a:txBody>
                  <a:tcPr>
                    <a:lnL w="28575" cap="flat" cmpd="sng" algn="ctr">
                      <a:solidFill>
                        <a:schemeClr val="accent4">
                          <a:lumMod val="50000"/>
                        </a:schemeClr>
                      </a:solidFill>
                      <a:prstDash val="solid"/>
                      <a:round/>
                      <a:headEnd type="none" w="med" len="med"/>
                      <a:tailEnd type="none" w="med" len="med"/>
                    </a:lnL>
                    <a:lnR w="28575" cap="flat" cmpd="sng" algn="ctr">
                      <a:solidFill>
                        <a:schemeClr val="accent4">
                          <a:lumMod val="50000"/>
                        </a:schemeClr>
                      </a:solidFill>
                      <a:prstDash val="solid"/>
                      <a:round/>
                      <a:headEnd type="none" w="med" len="med"/>
                      <a:tailEnd type="none" w="med" len="med"/>
                    </a:lnR>
                    <a:lnT w="28575" cap="flat" cmpd="sng" algn="ctr">
                      <a:solidFill>
                        <a:schemeClr val="accent4">
                          <a:lumMod val="50000"/>
                        </a:schemeClr>
                      </a:solidFill>
                      <a:prstDash val="solid"/>
                      <a:round/>
                      <a:headEnd type="none" w="med" len="med"/>
                      <a:tailEnd type="none" w="med" len="med"/>
                    </a:lnT>
                    <a:lnB w="28575" cap="flat" cmpd="sng" algn="ctr">
                      <a:solidFill>
                        <a:schemeClr val="accent4">
                          <a:lumMod val="50000"/>
                        </a:schemeClr>
                      </a:solidFill>
                      <a:prstDash val="solid"/>
                      <a:round/>
                      <a:headEnd type="none" w="med" len="med"/>
                      <a:tailEnd type="none" w="med" len="med"/>
                    </a:lnB>
                    <a:cell3D prstMaterial="dkEdge">
                      <a:bevel/>
                      <a:lightRig rig="flood" dir="t"/>
                    </a:cell3D>
                    <a:solidFill>
                      <a:schemeClr val="accent2">
                        <a:lumMod val="20000"/>
                        <a:lumOff val="80000"/>
                      </a:schemeClr>
                    </a:solidFill>
                  </a:tcPr>
                </a:tc>
                <a:extLst>
                  <a:ext uri="{0D108BD9-81ED-4DB2-BD59-A6C34878D82A}">
                    <a16:rowId xmlns:a16="http://schemas.microsoft.com/office/drawing/2014/main" val="10007"/>
                  </a:ext>
                </a:extLst>
              </a:tr>
            </a:tbl>
          </a:graphicData>
        </a:graphic>
      </p:graphicFrame>
      <p:grpSp>
        <p:nvGrpSpPr>
          <p:cNvPr id="4" name="Group 3"/>
          <p:cNvGrpSpPr/>
          <p:nvPr/>
        </p:nvGrpSpPr>
        <p:grpSpPr>
          <a:xfrm>
            <a:off x="10867292" y="59639"/>
            <a:ext cx="1324708" cy="1357693"/>
            <a:chOff x="10575929" y="120449"/>
            <a:chExt cx="1616072" cy="1825189"/>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6" name="TextBox 5"/>
            <p:cNvSpPr txBox="1"/>
            <p:nvPr/>
          </p:nvSpPr>
          <p:spPr>
            <a:xfrm>
              <a:off x="10575929" y="1138824"/>
              <a:ext cx="1616072" cy="806814"/>
            </a:xfrm>
            <a:prstGeom prst="rect">
              <a:avLst/>
            </a:prstGeom>
            <a:noFill/>
          </p:spPr>
          <p:txBody>
            <a:bodyPr wrap="square" lIns="91426" tIns="45718" rIns="91426" bIns="45718" rtlCol="1">
              <a:spAutoFit/>
            </a:bodyPr>
            <a:lstStyle/>
            <a:p>
              <a:pPr algn="ctr" rtl="1">
                <a:defRPr/>
              </a:pPr>
              <a:r>
                <a:rPr lang="fa-IR" sz="11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11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10" name="Rounded Rectangle 9"/>
          <p:cNvSpPr/>
          <p:nvPr/>
        </p:nvSpPr>
        <p:spPr>
          <a:xfrm>
            <a:off x="145840" y="6074328"/>
            <a:ext cx="2747967" cy="603635"/>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a:p>
            <a:pPr algn="ctr" rtl="1">
              <a:defRPr/>
            </a:pPr>
            <a:endParaRPr lang="fa-IR" sz="1600" kern="0" dirty="0">
              <a:solidFill>
                <a:prstClr val="black"/>
              </a:solidFill>
              <a:cs typeface="B Titr" panose="00000700000000000000" pitchFamily="2" charset="-78"/>
            </a:endParaRPr>
          </a:p>
        </p:txBody>
      </p:sp>
    </p:spTree>
    <p:extLst>
      <p:ext uri="{BB962C8B-B14F-4D97-AF65-F5344CB8AC3E}">
        <p14:creationId xmlns:p14="http://schemas.microsoft.com/office/powerpoint/2010/main" val="2664838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1" name="Content Placeholder 10"/>
          <p:cNvGraphicFramePr>
            <a:graphicFrameLocks noGrp="1"/>
          </p:cNvGraphicFramePr>
          <p:nvPr>
            <p:ph sz="half" idx="2"/>
            <p:extLst>
              <p:ext uri="{D42A27DB-BD31-4B8C-83A1-F6EECF244321}">
                <p14:modId xmlns:p14="http://schemas.microsoft.com/office/powerpoint/2010/main" val="2676489905"/>
              </p:ext>
            </p:extLst>
          </p:nvPr>
        </p:nvGraphicFramePr>
        <p:xfrm>
          <a:off x="1456792" y="1813828"/>
          <a:ext cx="4231350" cy="3511205"/>
        </p:xfrm>
        <a:graphic>
          <a:graphicData uri="http://schemas.openxmlformats.org/drawingml/2006/table">
            <a:tbl>
              <a:tblPr rtl="1" firstRow="1" bandRow="1">
                <a:effectLst/>
                <a:tableStyleId>{5C22544A-7EE6-4342-B048-85BDC9FD1C3A}</a:tableStyleId>
              </a:tblPr>
              <a:tblGrid>
                <a:gridCol w="2115675">
                  <a:extLst>
                    <a:ext uri="{9D8B030D-6E8A-4147-A177-3AD203B41FA5}">
                      <a16:colId xmlns:a16="http://schemas.microsoft.com/office/drawing/2014/main" val="20000"/>
                    </a:ext>
                  </a:extLst>
                </a:gridCol>
                <a:gridCol w="2115675">
                  <a:extLst>
                    <a:ext uri="{9D8B030D-6E8A-4147-A177-3AD203B41FA5}">
                      <a16:colId xmlns:a16="http://schemas.microsoft.com/office/drawing/2014/main" val="20001"/>
                    </a:ext>
                  </a:extLst>
                </a:gridCol>
              </a:tblGrid>
              <a:tr h="492290">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r>
                        <a:rPr lang="fa-IR" sz="1800" dirty="0">
                          <a:solidFill>
                            <a:schemeClr val="tx1"/>
                          </a:solidFill>
                          <a:cs typeface="B Titr" panose="00000700000000000000" pitchFamily="2" charset="-78"/>
                        </a:rPr>
                        <a:t>میزان</a:t>
                      </a:r>
                      <a:r>
                        <a:rPr lang="fa-IR" sz="1800" baseline="0" dirty="0">
                          <a:solidFill>
                            <a:schemeClr val="tx1"/>
                          </a:solidFill>
                          <a:cs typeface="B Titr" panose="00000700000000000000" pitchFamily="2" charset="-78"/>
                        </a:rPr>
                        <a:t> تحصیلات</a:t>
                      </a:r>
                      <a:endParaRPr lang="fa-IR" sz="1800" dirty="0">
                        <a:solidFill>
                          <a:schemeClr val="tx1"/>
                        </a:solidFill>
                        <a:cs typeface="B Titr" panose="00000700000000000000" pitchFamily="2" charset="-78"/>
                      </a:endParaRPr>
                    </a:p>
                  </a:txBody>
                  <a:tcPr>
                    <a:lnR w="28575" cap="flat" cmpd="sng" algn="ctr">
                      <a:solidFill>
                        <a:schemeClr val="accent2">
                          <a:lumMod val="75000"/>
                        </a:schemeClr>
                      </a:solidFill>
                      <a:prstDash val="solid"/>
                      <a:round/>
                      <a:headEnd type="none" w="med" len="med"/>
                      <a:tailEnd type="none" w="med" len="med"/>
                    </a:lnR>
                    <a:lnB w="28575" cap="flat" cmpd="sng" algn="ctr">
                      <a:solidFill>
                        <a:schemeClr val="accent2">
                          <a:lumMod val="75000"/>
                        </a:schemeClr>
                      </a:solidFill>
                      <a:prstDash val="solid"/>
                      <a:round/>
                      <a:headEnd type="none" w="med" len="med"/>
                      <a:tailEnd type="none" w="med" len="med"/>
                    </a:lnB>
                    <a:solidFill>
                      <a:schemeClr val="bg1"/>
                    </a:solidFill>
                  </a:tcPr>
                </a:tc>
                <a:tc>
                  <a:txBody>
                    <a:bodyPr/>
                    <a:lstStyle/>
                    <a:p>
                      <a:pPr algn="ctr" rtl="1"/>
                      <a:r>
                        <a:rPr lang="fa-IR" dirty="0">
                          <a:solidFill>
                            <a:sysClr val="windowText" lastClr="000000"/>
                          </a:solidFill>
                          <a:cs typeface="B Titr" panose="00000700000000000000" pitchFamily="2" charset="-78"/>
                        </a:rPr>
                        <a:t>تعداد (نفر)</a:t>
                      </a:r>
                    </a:p>
                  </a:txBody>
                  <a:tcPr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h="50800" prst="divot"/>
                      <a:lightRig rig="flood" dir="t"/>
                    </a:cell3D>
                    <a:solidFill>
                      <a:schemeClr val="accent1">
                        <a:lumMod val="20000"/>
                        <a:lumOff val="80000"/>
                      </a:schemeClr>
                    </a:solidFill>
                  </a:tcPr>
                </a:tc>
                <a:extLst>
                  <a:ext uri="{0D108BD9-81ED-4DB2-BD59-A6C34878D82A}">
                    <a16:rowId xmlns:a16="http://schemas.microsoft.com/office/drawing/2014/main" val="10000"/>
                  </a:ext>
                </a:extLst>
              </a:tr>
              <a:tr h="512343">
                <a:tc>
                  <a:txBody>
                    <a:bodyPr/>
                    <a:lstStyle/>
                    <a:p>
                      <a:pPr algn="ctr" rtl="1" fontAlgn="b"/>
                      <a:r>
                        <a:rPr lang="fa-IR" sz="2000" b="0" i="0" u="none" strike="noStrike" dirty="0">
                          <a:solidFill>
                            <a:srgbClr val="000000"/>
                          </a:solidFill>
                          <a:effectLst/>
                          <a:latin typeface="Arial" panose="020B0604020202020204" pitchFamily="34" charset="0"/>
                          <a:cs typeface="B Titr" panose="00000700000000000000" pitchFamily="2" charset="-78"/>
                        </a:rPr>
                        <a:t>دیپلم</a:t>
                      </a: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dirty="0" smtClean="0"/>
                        <a:t>0</a:t>
                      </a:r>
                      <a:endParaRPr lang="fa-IR"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1"/>
                  </a:ext>
                </a:extLst>
              </a:tr>
              <a:tr h="512343">
                <a:tc>
                  <a:txBody>
                    <a:bodyPr/>
                    <a:lstStyle/>
                    <a:p>
                      <a:pPr algn="ctr" rtl="1" fontAlgn="b"/>
                      <a:r>
                        <a:rPr lang="fa-IR" sz="2000" b="0" i="0" u="none" strike="noStrike" dirty="0">
                          <a:solidFill>
                            <a:srgbClr val="000000"/>
                          </a:solidFill>
                          <a:effectLst/>
                          <a:latin typeface="Arial" panose="020B0604020202020204" pitchFamily="34" charset="0"/>
                          <a:cs typeface="B Titr" panose="00000700000000000000" pitchFamily="2" charset="-78"/>
                        </a:rPr>
                        <a:t>فوق دیپلم</a:t>
                      </a: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dirty="0" smtClean="0"/>
                        <a:t>0</a:t>
                      </a:r>
                      <a:endParaRPr lang="fa-IR"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2"/>
                  </a:ext>
                </a:extLst>
              </a:tr>
              <a:tr h="512343">
                <a:tc>
                  <a:txBody>
                    <a:bodyPr/>
                    <a:lstStyle/>
                    <a:p>
                      <a:pPr algn="ctr" rtl="1" fontAlgn="b"/>
                      <a:r>
                        <a:rPr lang="fa-IR" sz="2000" b="0" i="0" u="none" strike="noStrike" dirty="0">
                          <a:solidFill>
                            <a:srgbClr val="000000"/>
                          </a:solidFill>
                          <a:effectLst/>
                          <a:latin typeface="Arial" panose="020B0604020202020204" pitchFamily="34" charset="0"/>
                          <a:cs typeface="B Titr" panose="00000700000000000000" pitchFamily="2" charset="-78"/>
                        </a:rPr>
                        <a:t>لیسانس</a:t>
                      </a: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dirty="0" smtClean="0"/>
                        <a:t>8</a:t>
                      </a:r>
                      <a:endParaRPr lang="fa-IR"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3"/>
                  </a:ext>
                </a:extLst>
              </a:tr>
              <a:tr h="512343">
                <a:tc>
                  <a:txBody>
                    <a:bodyPr/>
                    <a:lstStyle/>
                    <a:p>
                      <a:pPr algn="ctr" rtl="1" fontAlgn="b"/>
                      <a:r>
                        <a:rPr lang="fa-IR" sz="2000" b="0" i="0" u="none" strike="noStrike" dirty="0">
                          <a:solidFill>
                            <a:srgbClr val="000000"/>
                          </a:solidFill>
                          <a:effectLst/>
                          <a:latin typeface="Arial" panose="020B0604020202020204" pitchFamily="34" charset="0"/>
                          <a:cs typeface="B Titr" panose="00000700000000000000" pitchFamily="2" charset="-78"/>
                        </a:rPr>
                        <a:t>فوق لیسانس</a:t>
                      </a: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dirty="0" smtClean="0"/>
                        <a:t>26</a:t>
                      </a:r>
                      <a:endParaRPr lang="fa-IR"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4"/>
                  </a:ext>
                </a:extLst>
              </a:tr>
              <a:tr h="512343">
                <a:tc>
                  <a:txBody>
                    <a:bodyPr/>
                    <a:lstStyle/>
                    <a:p>
                      <a:pPr algn="ctr" rtl="1" fontAlgn="b"/>
                      <a:r>
                        <a:rPr lang="fa-IR" sz="2000" b="0" i="0" u="none" strike="noStrike" dirty="0">
                          <a:solidFill>
                            <a:srgbClr val="000000"/>
                          </a:solidFill>
                          <a:effectLst/>
                          <a:latin typeface="Arial" panose="020B0604020202020204" pitchFamily="34" charset="0"/>
                          <a:cs typeface="B Titr" panose="00000700000000000000" pitchFamily="2" charset="-78"/>
                        </a:rPr>
                        <a:t>دکترا و بالاتر</a:t>
                      </a: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dirty="0" smtClean="0"/>
                        <a:t>1</a:t>
                      </a:r>
                      <a:endParaRPr lang="fa-IR"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5"/>
                  </a:ext>
                </a:extLst>
              </a:tr>
              <a:tr h="333832">
                <a:tc>
                  <a:txBody>
                    <a:bodyPr/>
                    <a:lstStyle/>
                    <a:p>
                      <a:pPr algn="ctr" rtl="1" fontAlgn="b"/>
                      <a:r>
                        <a:rPr lang="fa-IR" sz="2000" b="0" i="0" u="none" strike="noStrike" dirty="0">
                          <a:solidFill>
                            <a:srgbClr val="000000"/>
                          </a:solidFill>
                          <a:effectLst/>
                          <a:latin typeface="Arial" panose="020B0604020202020204" pitchFamily="34" charset="0"/>
                          <a:cs typeface="B Titr" panose="00000700000000000000" pitchFamily="2" charset="-78"/>
                        </a:rPr>
                        <a:t>جمع کل</a:t>
                      </a: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smtClean="0"/>
                        <a:t>35</a:t>
                      </a:r>
                      <a:endParaRPr lang="fa-IR"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6"/>
                  </a:ext>
                </a:extLst>
              </a:tr>
            </a:tbl>
          </a:graphicData>
        </a:graphic>
      </p:graphicFrame>
      <p:sp>
        <p:nvSpPr>
          <p:cNvPr id="4" name="Text Placeholder 3"/>
          <p:cNvSpPr>
            <a:spLocks noGrp="1"/>
          </p:cNvSpPr>
          <p:nvPr>
            <p:ph type="body" sz="quarter" idx="3"/>
          </p:nvPr>
        </p:nvSpPr>
        <p:spPr>
          <a:xfrm>
            <a:off x="6383765" y="1087191"/>
            <a:ext cx="4892040" cy="538232"/>
          </a:xfrm>
          <a:solidFill>
            <a:schemeClr val="accent1">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r>
              <a:rPr lang="fa-IR" sz="2400" dirty="0">
                <a:solidFill>
                  <a:schemeClr val="tx1"/>
                </a:solidFill>
                <a:cs typeface="B Titr" panose="00000700000000000000" pitchFamily="2" charset="-78"/>
              </a:rPr>
              <a:t>اطلاعات کلی پرسنل</a:t>
            </a:r>
          </a:p>
        </p:txBody>
      </p:sp>
      <p:graphicFrame>
        <p:nvGraphicFramePr>
          <p:cNvPr id="7" name="Content Placeholder 6"/>
          <p:cNvGraphicFramePr>
            <a:graphicFrameLocks noGrp="1"/>
          </p:cNvGraphicFramePr>
          <p:nvPr>
            <p:ph sz="quarter" idx="4"/>
            <p:extLst>
              <p:ext uri="{D42A27DB-BD31-4B8C-83A1-F6EECF244321}">
                <p14:modId xmlns:p14="http://schemas.microsoft.com/office/powerpoint/2010/main" val="1056866142"/>
              </p:ext>
            </p:extLst>
          </p:nvPr>
        </p:nvGraphicFramePr>
        <p:xfrm>
          <a:off x="6646985" y="1775020"/>
          <a:ext cx="4592398" cy="3657600"/>
        </p:xfrm>
        <a:graphic>
          <a:graphicData uri="http://schemas.openxmlformats.org/drawingml/2006/table">
            <a:tbl>
              <a:tblPr rtl="1" firstRow="1" bandRow="1">
                <a:effectLst/>
                <a:tableStyleId>{5C22544A-7EE6-4342-B048-85BDC9FD1C3A}</a:tableStyleId>
              </a:tblPr>
              <a:tblGrid>
                <a:gridCol w="2296199">
                  <a:extLst>
                    <a:ext uri="{9D8B030D-6E8A-4147-A177-3AD203B41FA5}">
                      <a16:colId xmlns:a16="http://schemas.microsoft.com/office/drawing/2014/main" val="20000"/>
                    </a:ext>
                  </a:extLst>
                </a:gridCol>
                <a:gridCol w="2296199">
                  <a:extLst>
                    <a:ext uri="{9D8B030D-6E8A-4147-A177-3AD203B41FA5}">
                      <a16:colId xmlns:a16="http://schemas.microsoft.com/office/drawing/2014/main" val="20001"/>
                    </a:ext>
                  </a:extLst>
                </a:gridCol>
              </a:tblGrid>
              <a:tr h="393110">
                <a:tc>
                  <a:txBody>
                    <a:bodyPr/>
                    <a:lstStyle/>
                    <a:p>
                      <a:pPr algn="ctr" rtl="1"/>
                      <a:r>
                        <a:rPr lang="fa-IR" sz="2000" dirty="0">
                          <a:cs typeface="B Titr" panose="00000700000000000000" pitchFamily="2" charset="-78"/>
                        </a:rPr>
                        <a:t> </a:t>
                      </a:r>
                      <a:r>
                        <a:rPr lang="fa-IR" sz="1800" dirty="0">
                          <a:solidFill>
                            <a:schemeClr val="tx1"/>
                          </a:solidFill>
                          <a:cs typeface="B Titr" panose="00000700000000000000" pitchFamily="2" charset="-78"/>
                        </a:rPr>
                        <a:t>میزان</a:t>
                      </a:r>
                      <a:r>
                        <a:rPr lang="fa-IR" sz="1800" baseline="0" dirty="0">
                          <a:solidFill>
                            <a:schemeClr val="tx1"/>
                          </a:solidFill>
                          <a:cs typeface="B Titr" panose="00000700000000000000" pitchFamily="2" charset="-78"/>
                        </a:rPr>
                        <a:t> تحصیلات</a:t>
                      </a:r>
                      <a:endParaRPr lang="fa-IR" sz="1800" dirty="0">
                        <a:solidFill>
                          <a:schemeClr val="tx1"/>
                        </a:solidFill>
                        <a:cs typeface="B Titr" panose="00000700000000000000" pitchFamily="2" charset="-78"/>
                      </a:endParaRPr>
                    </a:p>
                  </a:txBody>
                  <a:tcPr>
                    <a:lnR w="28575" cap="flat" cmpd="sng" algn="ctr">
                      <a:solidFill>
                        <a:schemeClr val="accent2">
                          <a:lumMod val="75000"/>
                        </a:schemeClr>
                      </a:solidFill>
                      <a:prstDash val="solid"/>
                      <a:round/>
                      <a:headEnd type="none" w="med" len="med"/>
                      <a:tailEnd type="none" w="med" len="med"/>
                    </a:lnR>
                    <a:lnB w="28575" cap="flat" cmpd="sng" algn="ctr">
                      <a:solidFill>
                        <a:schemeClr val="accent2">
                          <a:lumMod val="75000"/>
                        </a:schemeClr>
                      </a:solidFill>
                      <a:prstDash val="solid"/>
                      <a:round/>
                      <a:headEnd type="none" w="med" len="med"/>
                      <a:tailEnd type="none" w="med" len="med"/>
                    </a:lnB>
                    <a:solidFill>
                      <a:schemeClr val="bg1"/>
                    </a:solidFill>
                  </a:tcPr>
                </a:tc>
                <a:tc>
                  <a:txBody>
                    <a:bodyPr/>
                    <a:lstStyle/>
                    <a:p>
                      <a:pPr algn="ctr" rtl="1"/>
                      <a:r>
                        <a:rPr lang="fa-IR" dirty="0">
                          <a:solidFill>
                            <a:sysClr val="windowText" lastClr="000000"/>
                          </a:solidFill>
                          <a:cs typeface="B Titr" panose="00000700000000000000" pitchFamily="2" charset="-78"/>
                        </a:rPr>
                        <a:t> تعداد (نفر)</a:t>
                      </a: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h="50800" prst="divot"/>
                      <a:lightRig rig="flood" dir="t"/>
                    </a:cell3D>
                    <a:solidFill>
                      <a:schemeClr val="accent1">
                        <a:lumMod val="20000"/>
                        <a:lumOff val="80000"/>
                      </a:schemeClr>
                    </a:solidFill>
                  </a:tcPr>
                </a:tc>
                <a:extLst>
                  <a:ext uri="{0D108BD9-81ED-4DB2-BD59-A6C34878D82A}">
                    <a16:rowId xmlns:a16="http://schemas.microsoft.com/office/drawing/2014/main" val="10000"/>
                  </a:ext>
                </a:extLst>
              </a:tr>
              <a:tr h="440379">
                <a:tc>
                  <a:txBody>
                    <a:bodyPr/>
                    <a:lstStyle/>
                    <a:p>
                      <a:pPr algn="ctr" rtl="1" fontAlgn="b"/>
                      <a:r>
                        <a:rPr lang="fa-IR" sz="2000" b="0" i="0" u="none" strike="noStrike" dirty="0">
                          <a:solidFill>
                            <a:srgbClr val="000000"/>
                          </a:solidFill>
                          <a:effectLst/>
                          <a:latin typeface="Arial" panose="020B0604020202020204" pitchFamily="34" charset="0"/>
                          <a:cs typeface="B Titr" panose="00000700000000000000" pitchFamily="2" charset="-78"/>
                        </a:rPr>
                        <a:t>زیر دیپلم</a:t>
                      </a: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dirty="0" smtClean="0"/>
                        <a:t>22</a:t>
                      </a:r>
                      <a:endParaRPr lang="fa-IR"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1"/>
                  </a:ext>
                </a:extLst>
              </a:tr>
              <a:tr h="440379">
                <a:tc>
                  <a:txBody>
                    <a:bodyPr/>
                    <a:lstStyle/>
                    <a:p>
                      <a:pPr algn="ctr" rtl="1" fontAlgn="b"/>
                      <a:r>
                        <a:rPr lang="fa-IR" sz="2000" b="0" i="0" u="none" strike="noStrike" dirty="0">
                          <a:solidFill>
                            <a:srgbClr val="000000"/>
                          </a:solidFill>
                          <a:effectLst/>
                          <a:latin typeface="Arial" panose="020B0604020202020204" pitchFamily="34" charset="0"/>
                          <a:cs typeface="B Titr" panose="00000700000000000000" pitchFamily="2" charset="-78"/>
                        </a:rPr>
                        <a:t>دیپلم</a:t>
                      </a: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dirty="0" smtClean="0"/>
                        <a:t>33</a:t>
                      </a:r>
                      <a:endParaRPr lang="fa-IR"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2"/>
                  </a:ext>
                </a:extLst>
              </a:tr>
              <a:tr h="440379">
                <a:tc>
                  <a:txBody>
                    <a:bodyPr/>
                    <a:lstStyle/>
                    <a:p>
                      <a:pPr algn="ctr" rtl="1" fontAlgn="b"/>
                      <a:r>
                        <a:rPr lang="fa-IR" sz="2000" b="0" i="0" u="none" strike="noStrike" dirty="0">
                          <a:solidFill>
                            <a:srgbClr val="000000"/>
                          </a:solidFill>
                          <a:effectLst/>
                          <a:latin typeface="Arial" panose="020B0604020202020204" pitchFamily="34" charset="0"/>
                          <a:cs typeface="B Titr" panose="00000700000000000000" pitchFamily="2" charset="-78"/>
                        </a:rPr>
                        <a:t>فوق دیپلم</a:t>
                      </a: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dirty="0" smtClean="0"/>
                        <a:t>13</a:t>
                      </a:r>
                      <a:endParaRPr lang="fa-IR"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3"/>
                  </a:ext>
                </a:extLst>
              </a:tr>
              <a:tr h="440379">
                <a:tc>
                  <a:txBody>
                    <a:bodyPr/>
                    <a:lstStyle/>
                    <a:p>
                      <a:pPr algn="ctr" rtl="1" fontAlgn="b"/>
                      <a:r>
                        <a:rPr lang="fa-IR" sz="2000" b="0" i="0" u="none" strike="noStrike" dirty="0">
                          <a:solidFill>
                            <a:srgbClr val="000000"/>
                          </a:solidFill>
                          <a:effectLst/>
                          <a:latin typeface="Arial" panose="020B0604020202020204" pitchFamily="34" charset="0"/>
                          <a:cs typeface="B Titr" panose="00000700000000000000" pitchFamily="2" charset="-78"/>
                        </a:rPr>
                        <a:t>لیسانس</a:t>
                      </a: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dirty="0" smtClean="0"/>
                        <a:t>225</a:t>
                      </a:r>
                      <a:endParaRPr lang="fa-IR"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4"/>
                  </a:ext>
                </a:extLst>
              </a:tr>
              <a:tr h="440379">
                <a:tc>
                  <a:txBody>
                    <a:bodyPr/>
                    <a:lstStyle/>
                    <a:p>
                      <a:pPr algn="ctr" rtl="1" fontAlgn="b"/>
                      <a:r>
                        <a:rPr lang="fa-IR" sz="2000" b="0" i="0" u="none" strike="noStrike" dirty="0">
                          <a:solidFill>
                            <a:srgbClr val="000000"/>
                          </a:solidFill>
                          <a:effectLst/>
                          <a:latin typeface="Arial" panose="020B0604020202020204" pitchFamily="34" charset="0"/>
                          <a:cs typeface="B Titr" panose="00000700000000000000" pitchFamily="2" charset="-78"/>
                        </a:rPr>
                        <a:t>فوق لیسانس</a:t>
                      </a: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dirty="0" smtClean="0"/>
                        <a:t>191</a:t>
                      </a:r>
                      <a:endParaRPr lang="fa-IR"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5"/>
                  </a:ext>
                </a:extLst>
              </a:tr>
              <a:tr h="440379">
                <a:tc>
                  <a:txBody>
                    <a:bodyPr/>
                    <a:lstStyle/>
                    <a:p>
                      <a:pPr algn="ctr" rtl="1" fontAlgn="b"/>
                      <a:r>
                        <a:rPr lang="fa-IR" sz="2000" b="0" i="0" u="none" strike="noStrike" dirty="0">
                          <a:solidFill>
                            <a:srgbClr val="000000"/>
                          </a:solidFill>
                          <a:effectLst/>
                          <a:latin typeface="Arial" panose="020B0604020202020204" pitchFamily="34" charset="0"/>
                          <a:cs typeface="B Titr" panose="00000700000000000000" pitchFamily="2" charset="-78"/>
                        </a:rPr>
                        <a:t>دکترا و بالاتر</a:t>
                      </a: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dirty="0" smtClean="0"/>
                        <a:t>4</a:t>
                      </a:r>
                      <a:endParaRPr lang="fa-IR"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6"/>
                  </a:ext>
                </a:extLst>
              </a:tr>
              <a:tr h="158627">
                <a:tc>
                  <a:txBody>
                    <a:bodyPr/>
                    <a:lstStyle/>
                    <a:p>
                      <a:pPr algn="ctr" rtl="1" fontAlgn="b"/>
                      <a:r>
                        <a:rPr lang="fa-IR" sz="2000" b="0" i="0" u="none" strike="noStrike" dirty="0">
                          <a:solidFill>
                            <a:srgbClr val="000000"/>
                          </a:solidFill>
                          <a:effectLst/>
                          <a:latin typeface="Arial" panose="020B0604020202020204" pitchFamily="34" charset="0"/>
                          <a:cs typeface="B Titr" panose="00000700000000000000" pitchFamily="2" charset="-78"/>
                        </a:rPr>
                        <a:t>جمع کل</a:t>
                      </a: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dirty="0" smtClean="0"/>
                        <a:t>491</a:t>
                      </a:r>
                      <a:endParaRPr lang="fa-IR"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7"/>
                  </a:ext>
                </a:extLst>
              </a:tr>
            </a:tbl>
          </a:graphicData>
        </a:graphic>
      </p:graphicFrame>
      <p:sp>
        <p:nvSpPr>
          <p:cNvPr id="12" name="Rounded Rectangle 11"/>
          <p:cNvSpPr/>
          <p:nvPr/>
        </p:nvSpPr>
        <p:spPr>
          <a:xfrm>
            <a:off x="2485292" y="242379"/>
            <a:ext cx="7498080" cy="537497"/>
          </a:xfrm>
          <a:prstGeom prst="roundRect">
            <a:avLst/>
          </a:prstGeom>
          <a:solidFill>
            <a:schemeClr val="accent1">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0" tIns="60860" rIns="121720" bIns="60860" rtlCol="1" anchor="ctr"/>
          <a:lstStyle/>
          <a:p>
            <a:pPr algn="ctr" defTabSz="1219020" rtl="1">
              <a:defRPr/>
            </a:pPr>
            <a:r>
              <a:rPr lang="fa-IR" sz="3300" kern="0" dirty="0">
                <a:solidFill>
                  <a:sysClr val="windowText" lastClr="000000"/>
                </a:solidFill>
                <a:latin typeface="Calibri"/>
                <a:cs typeface="B Titr" panose="00000700000000000000" pitchFamily="2" charset="-78"/>
              </a:rPr>
              <a:t>« وضعیت نیروی انسانی استان در یک نگاه »</a:t>
            </a:r>
          </a:p>
        </p:txBody>
      </p:sp>
      <p:sp>
        <p:nvSpPr>
          <p:cNvPr id="14" name="Text Placeholder 3"/>
          <p:cNvSpPr txBox="1">
            <a:spLocks/>
          </p:cNvSpPr>
          <p:nvPr/>
        </p:nvSpPr>
        <p:spPr>
          <a:xfrm>
            <a:off x="1312985" y="1087191"/>
            <a:ext cx="4267200" cy="476545"/>
          </a:xfrm>
          <a:prstGeom prst="rect">
            <a:avLst/>
          </a:prstGeom>
          <a:solidFill>
            <a:schemeClr val="accent1">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lIns="121906" tIns="60953" rIns="121906" bIns="60953" rtlCol="0" anchor="b">
            <a:noAutofit/>
          </a:bodyPr>
          <a:lstStyle>
            <a:lvl1pPr marL="0" indent="0" algn="ctr" defTabSz="1219050" rtl="1" eaLnBrk="1" latinLnBrk="0" hangingPunct="1">
              <a:spcBef>
                <a:spcPct val="20000"/>
              </a:spcBef>
              <a:spcAft>
                <a:spcPts val="400"/>
              </a:spcAft>
              <a:buClr>
                <a:schemeClr val="accent6">
                  <a:lumMod val="75000"/>
                </a:schemeClr>
              </a:buClr>
              <a:buSzPct val="130000"/>
              <a:buFont typeface="Georgia" pitchFamily="18" charset="0"/>
              <a:buNone/>
              <a:defRPr lang="en-US" sz="32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609523"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700" b="1" kern="1200">
                <a:solidFill>
                  <a:schemeClr val="tx1">
                    <a:lumMod val="75000"/>
                    <a:lumOff val="25000"/>
                  </a:schemeClr>
                </a:solidFill>
                <a:latin typeface="+mn-lt"/>
                <a:ea typeface="+mn-ea"/>
                <a:cs typeface="+mn-cs"/>
              </a:defRPr>
            </a:lvl2pPr>
            <a:lvl3pPr marL="1219050"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400" b="1" kern="1200">
                <a:solidFill>
                  <a:schemeClr val="tx1">
                    <a:lumMod val="75000"/>
                    <a:lumOff val="25000"/>
                  </a:schemeClr>
                </a:solidFill>
                <a:latin typeface="+mn-lt"/>
                <a:ea typeface="+mn-ea"/>
                <a:cs typeface="+mn-cs"/>
              </a:defRPr>
            </a:lvl3pPr>
            <a:lvl4pPr marL="1828573"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100" b="1" kern="1200">
                <a:solidFill>
                  <a:schemeClr val="tx1">
                    <a:lumMod val="75000"/>
                    <a:lumOff val="25000"/>
                  </a:schemeClr>
                </a:solidFill>
                <a:latin typeface="+mn-lt"/>
                <a:ea typeface="+mn-ea"/>
                <a:cs typeface="+mn-cs"/>
              </a:defRPr>
            </a:lvl4pPr>
            <a:lvl5pPr marL="2438098"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100" b="1" kern="1200">
                <a:solidFill>
                  <a:schemeClr val="tx1">
                    <a:lumMod val="75000"/>
                    <a:lumOff val="25000"/>
                  </a:schemeClr>
                </a:solidFill>
                <a:latin typeface="+mn-lt"/>
                <a:ea typeface="+mn-ea"/>
                <a:cs typeface="+mn-cs"/>
              </a:defRPr>
            </a:lvl5pPr>
            <a:lvl6pPr marL="3047620"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100" b="1" kern="1200">
                <a:solidFill>
                  <a:schemeClr val="tx1">
                    <a:lumMod val="75000"/>
                    <a:lumOff val="25000"/>
                  </a:schemeClr>
                </a:solidFill>
                <a:latin typeface="+mn-lt"/>
                <a:ea typeface="+mn-ea"/>
                <a:cs typeface="+mn-cs"/>
              </a:defRPr>
            </a:lvl6pPr>
            <a:lvl7pPr marL="3657143"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100" b="1" kern="1200">
                <a:solidFill>
                  <a:schemeClr val="tx1">
                    <a:lumMod val="75000"/>
                    <a:lumOff val="25000"/>
                  </a:schemeClr>
                </a:solidFill>
                <a:latin typeface="+mn-lt"/>
                <a:ea typeface="+mn-ea"/>
                <a:cs typeface="+mn-cs"/>
              </a:defRPr>
            </a:lvl7pPr>
            <a:lvl8pPr marL="4266667"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100" b="1" kern="1200">
                <a:solidFill>
                  <a:schemeClr val="tx1">
                    <a:lumMod val="75000"/>
                    <a:lumOff val="25000"/>
                  </a:schemeClr>
                </a:solidFill>
                <a:latin typeface="+mn-lt"/>
                <a:ea typeface="+mn-ea"/>
                <a:cs typeface="+mn-cs"/>
              </a:defRPr>
            </a:lvl8pPr>
            <a:lvl9pPr marL="4876191"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100" b="1" kern="1200">
                <a:solidFill>
                  <a:schemeClr val="tx1">
                    <a:lumMod val="75000"/>
                    <a:lumOff val="25000"/>
                  </a:schemeClr>
                </a:solidFill>
                <a:latin typeface="+mn-lt"/>
                <a:ea typeface="+mn-ea"/>
                <a:cs typeface="+mn-cs"/>
              </a:defRPr>
            </a:lvl9pPr>
          </a:lstStyle>
          <a:p>
            <a:r>
              <a:rPr lang="fa-IR" sz="2400" dirty="0">
                <a:solidFill>
                  <a:schemeClr val="tx1"/>
                </a:solidFill>
                <a:cs typeface="B Titr" panose="00000700000000000000" pitchFamily="2" charset="-78"/>
              </a:rPr>
              <a:t>اطلاعات کلی مدیران</a:t>
            </a:r>
          </a:p>
        </p:txBody>
      </p:sp>
      <p:graphicFrame>
        <p:nvGraphicFramePr>
          <p:cNvPr id="15" name="Table 14"/>
          <p:cNvGraphicFramePr>
            <a:graphicFrameLocks noGrp="1"/>
          </p:cNvGraphicFramePr>
          <p:nvPr>
            <p:extLst>
              <p:ext uri="{D42A27DB-BD31-4B8C-83A1-F6EECF244321}">
                <p14:modId xmlns:p14="http://schemas.microsoft.com/office/powerpoint/2010/main" val="2440806953"/>
              </p:ext>
            </p:extLst>
          </p:nvPr>
        </p:nvGraphicFramePr>
        <p:xfrm>
          <a:off x="3142427" y="5617086"/>
          <a:ext cx="6193483" cy="925158"/>
        </p:xfrm>
        <a:graphic>
          <a:graphicData uri="http://schemas.openxmlformats.org/drawingml/2006/table">
            <a:tbl>
              <a:tblPr rtl="1" firstRow="1" bandRow="1">
                <a:effectLst/>
                <a:tableStyleId>{5C22544A-7EE6-4342-B048-85BDC9FD1C3A}</a:tableStyleId>
              </a:tblPr>
              <a:tblGrid>
                <a:gridCol w="1314779">
                  <a:extLst>
                    <a:ext uri="{9D8B030D-6E8A-4147-A177-3AD203B41FA5}">
                      <a16:colId xmlns:a16="http://schemas.microsoft.com/office/drawing/2014/main" val="20000"/>
                    </a:ext>
                  </a:extLst>
                </a:gridCol>
                <a:gridCol w="4878704">
                  <a:extLst>
                    <a:ext uri="{9D8B030D-6E8A-4147-A177-3AD203B41FA5}">
                      <a16:colId xmlns:a16="http://schemas.microsoft.com/office/drawing/2014/main" val="20001"/>
                    </a:ext>
                  </a:extLst>
                </a:gridCol>
              </a:tblGrid>
              <a:tr h="528918">
                <a:tc>
                  <a:txBody>
                    <a:bodyPr/>
                    <a:lstStyle/>
                    <a:p>
                      <a:pPr algn="ctr" rtl="1" fontAlgn="b"/>
                      <a:r>
                        <a:rPr lang="fa-IR" sz="1800" b="0" i="0" u="none" strike="noStrike" dirty="0" smtClean="0">
                          <a:solidFill>
                            <a:srgbClr val="000000"/>
                          </a:solidFill>
                          <a:effectLst/>
                          <a:latin typeface="Arial" panose="020B0604020202020204" pitchFamily="34" charset="0"/>
                          <a:cs typeface="B Titr" panose="00000700000000000000" pitchFamily="2" charset="-78"/>
                        </a:rPr>
                        <a:t>88/06</a:t>
                      </a:r>
                      <a:r>
                        <a:rPr lang="fa-IR" sz="1800" b="0" i="0" u="none" strike="noStrike" baseline="0" dirty="0" smtClean="0">
                          <a:solidFill>
                            <a:srgbClr val="000000"/>
                          </a:solidFill>
                          <a:effectLst/>
                          <a:latin typeface="Arial" panose="020B0604020202020204" pitchFamily="34" charset="0"/>
                          <a:cs typeface="B Titr" panose="00000700000000000000" pitchFamily="2" charset="-78"/>
                        </a:rPr>
                        <a:t> </a:t>
                      </a:r>
                      <a:r>
                        <a:rPr lang="fa-IR" sz="1800" b="0" i="0" u="none" strike="noStrike" baseline="0" dirty="0">
                          <a:solidFill>
                            <a:srgbClr val="000000"/>
                          </a:solidFill>
                          <a:effectLst/>
                          <a:latin typeface="Arial" panose="020B0604020202020204" pitchFamily="34" charset="0"/>
                          <a:cs typeface="B Titr" panose="00000700000000000000" pitchFamily="2" charset="-78"/>
                        </a:rPr>
                        <a:t>درصد </a:t>
                      </a:r>
                      <a:endParaRPr lang="fa-IR" sz="1800" b="0" i="0" u="none" strike="noStrike" dirty="0">
                        <a:solidFill>
                          <a:srgbClr val="000000"/>
                        </a:solidFill>
                        <a:effectLst/>
                        <a:latin typeface="Arial" panose="020B0604020202020204" pitchFamily="34" charset="0"/>
                        <a:cs typeface="B Titr" panose="00000700000000000000" pitchFamily="2" charset="-78"/>
                      </a:endParaRP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algn="ctr" rtl="1"/>
                      <a:r>
                        <a:rPr lang="fa-IR" sz="2000" dirty="0">
                          <a:solidFill>
                            <a:schemeClr val="tx1"/>
                          </a:solidFill>
                          <a:cs typeface="B Titr" panose="00000700000000000000" pitchFamily="2" charset="-78"/>
                        </a:rPr>
                        <a:t>مدیران</a:t>
                      </a:r>
                      <a:r>
                        <a:rPr lang="fa-IR" sz="2000" baseline="0" dirty="0">
                          <a:solidFill>
                            <a:schemeClr val="tx1"/>
                          </a:solidFill>
                          <a:cs typeface="B Titr" panose="00000700000000000000" pitchFamily="2" charset="-78"/>
                        </a:rPr>
                        <a:t> دارای تحصیلات دانشگاهی هستند</a:t>
                      </a:r>
                      <a:endParaRPr lang="fa-IR" sz="2000" dirty="0">
                        <a:solidFill>
                          <a:schemeClr val="tx1"/>
                        </a:solidFill>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0"/>
                  </a:ext>
                </a:extLst>
              </a:tr>
              <a:tr h="225454">
                <a:tc>
                  <a:txBody>
                    <a:bodyPr/>
                    <a:lstStyle/>
                    <a:p>
                      <a:pPr algn="ctr" rtl="1" fontAlgn="b"/>
                      <a:r>
                        <a:rPr lang="fa-IR" sz="1800" b="0" i="0" u="none" strike="noStrike" dirty="0" smtClean="0">
                          <a:solidFill>
                            <a:srgbClr val="000000"/>
                          </a:solidFill>
                          <a:effectLst/>
                          <a:latin typeface="Arial" panose="020B0604020202020204" pitchFamily="34" charset="0"/>
                          <a:cs typeface="B Titr" panose="00000700000000000000" pitchFamily="2" charset="-78"/>
                        </a:rPr>
                        <a:t>6/08 </a:t>
                      </a:r>
                      <a:r>
                        <a:rPr lang="fa-IR" sz="1800" b="0" i="0" u="none" strike="noStrike" dirty="0">
                          <a:solidFill>
                            <a:srgbClr val="000000"/>
                          </a:solidFill>
                          <a:effectLst/>
                          <a:latin typeface="Arial" panose="020B0604020202020204" pitchFamily="34" charset="0"/>
                          <a:cs typeface="B Titr" panose="00000700000000000000" pitchFamily="2" charset="-78"/>
                        </a:rPr>
                        <a:t>درصد</a:t>
                      </a: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algn="ctr" rtl="1"/>
                      <a:r>
                        <a:rPr lang="fa-IR" sz="2000" dirty="0">
                          <a:solidFill>
                            <a:schemeClr val="tx1"/>
                          </a:solidFill>
                          <a:cs typeface="B Titr" panose="00000700000000000000" pitchFamily="2" charset="-78"/>
                        </a:rPr>
                        <a:t>پرسنل دارای تحضیلات</a:t>
                      </a:r>
                      <a:r>
                        <a:rPr lang="fa-IR" sz="2000" baseline="0" dirty="0">
                          <a:solidFill>
                            <a:schemeClr val="tx1"/>
                          </a:solidFill>
                          <a:cs typeface="B Titr" panose="00000700000000000000" pitchFamily="2" charset="-78"/>
                        </a:rPr>
                        <a:t> دانشگاهی هستند.</a:t>
                      </a:r>
                      <a:endParaRPr lang="fa-IR" sz="2000" dirty="0">
                        <a:solidFill>
                          <a:schemeClr val="tx1"/>
                        </a:solidFill>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1"/>
                  </a:ext>
                </a:extLst>
              </a:tr>
            </a:tbl>
          </a:graphicData>
        </a:graphic>
      </p:graphicFrame>
      <p:grpSp>
        <p:nvGrpSpPr>
          <p:cNvPr id="20" name="Group 19"/>
          <p:cNvGrpSpPr/>
          <p:nvPr/>
        </p:nvGrpSpPr>
        <p:grpSpPr>
          <a:xfrm>
            <a:off x="10867292" y="96204"/>
            <a:ext cx="1282130" cy="1109784"/>
            <a:chOff x="10575929" y="120449"/>
            <a:chExt cx="1616072" cy="2217669"/>
          </a:xfrm>
        </p:grpSpPr>
        <p:pic>
          <p:nvPicPr>
            <p:cNvPr id="21" name="Pictur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22" name="TextBox 21"/>
            <p:cNvSpPr txBox="1"/>
            <p:nvPr/>
          </p:nvSpPr>
          <p:spPr>
            <a:xfrm>
              <a:off x="10575929" y="1138825"/>
              <a:ext cx="1616072" cy="1199293"/>
            </a:xfrm>
            <a:prstGeom prst="rect">
              <a:avLst/>
            </a:prstGeom>
            <a:noFill/>
          </p:spPr>
          <p:txBody>
            <a:bodyPr wrap="square" lIns="91426" tIns="45718" rIns="91426" bIns="45718" rtlCol="1">
              <a:spAutoFit/>
            </a:bodyPr>
            <a:lstStyle/>
            <a:p>
              <a:pPr algn="ctr" rtl="1">
                <a:defRPr/>
              </a:pPr>
              <a:r>
                <a:rPr lang="fa-IR" sz="11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11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17" name="Rounded Rectangle 16"/>
          <p:cNvSpPr/>
          <p:nvPr/>
        </p:nvSpPr>
        <p:spPr>
          <a:xfrm>
            <a:off x="82811" y="6276622"/>
            <a:ext cx="2402481" cy="448810"/>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p:txBody>
      </p:sp>
    </p:spTree>
    <p:extLst>
      <p:ext uri="{BB962C8B-B14F-4D97-AF65-F5344CB8AC3E}">
        <p14:creationId xmlns:p14="http://schemas.microsoft.com/office/powerpoint/2010/main" val="1879479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557848407"/>
              </p:ext>
            </p:extLst>
          </p:nvPr>
        </p:nvGraphicFramePr>
        <p:xfrm>
          <a:off x="605482" y="1423349"/>
          <a:ext cx="6241839" cy="4468175"/>
        </p:xfrm>
        <a:graphic>
          <a:graphicData uri="http://schemas.openxmlformats.org/drawingml/2006/table">
            <a:tbl>
              <a:tblPr rtl="1" firstRow="1" bandRow="1">
                <a:effectLst/>
                <a:tableStyleId>{5C22544A-7EE6-4342-B048-85BDC9FD1C3A}</a:tableStyleId>
              </a:tblPr>
              <a:tblGrid>
                <a:gridCol w="589134">
                  <a:extLst>
                    <a:ext uri="{9D8B030D-6E8A-4147-A177-3AD203B41FA5}">
                      <a16:colId xmlns:a16="http://schemas.microsoft.com/office/drawing/2014/main" val="20000"/>
                    </a:ext>
                  </a:extLst>
                </a:gridCol>
                <a:gridCol w="1380999">
                  <a:extLst>
                    <a:ext uri="{9D8B030D-6E8A-4147-A177-3AD203B41FA5}">
                      <a16:colId xmlns:a16="http://schemas.microsoft.com/office/drawing/2014/main" val="20001"/>
                    </a:ext>
                  </a:extLst>
                </a:gridCol>
                <a:gridCol w="960096">
                  <a:extLst>
                    <a:ext uri="{9D8B030D-6E8A-4147-A177-3AD203B41FA5}">
                      <a16:colId xmlns:a16="http://schemas.microsoft.com/office/drawing/2014/main" val="20002"/>
                    </a:ext>
                  </a:extLst>
                </a:gridCol>
                <a:gridCol w="595052">
                  <a:extLst>
                    <a:ext uri="{9D8B030D-6E8A-4147-A177-3AD203B41FA5}">
                      <a16:colId xmlns:a16="http://schemas.microsoft.com/office/drawing/2014/main" val="20003"/>
                    </a:ext>
                  </a:extLst>
                </a:gridCol>
                <a:gridCol w="1631248">
                  <a:extLst>
                    <a:ext uri="{9D8B030D-6E8A-4147-A177-3AD203B41FA5}">
                      <a16:colId xmlns:a16="http://schemas.microsoft.com/office/drawing/2014/main" val="20004"/>
                    </a:ext>
                  </a:extLst>
                </a:gridCol>
                <a:gridCol w="1085310">
                  <a:extLst>
                    <a:ext uri="{9D8B030D-6E8A-4147-A177-3AD203B41FA5}">
                      <a16:colId xmlns:a16="http://schemas.microsoft.com/office/drawing/2014/main" val="20005"/>
                    </a:ext>
                  </a:extLst>
                </a:gridCol>
              </a:tblGrid>
              <a:tr h="492290">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endParaRPr lang="fa-IR" sz="1400" dirty="0">
                        <a:solidFill>
                          <a:schemeClr val="tx1"/>
                        </a:solidFill>
                        <a:cs typeface="B Titr" panose="00000700000000000000" pitchFamily="2" charset="-78"/>
                      </a:endParaRPr>
                    </a:p>
                    <a:p>
                      <a:pPr marL="0" marR="0" indent="0" algn="ctr" defTabSz="1219050" rtl="1" eaLnBrk="1" fontAlgn="auto" latinLnBrk="0" hangingPunct="1">
                        <a:lnSpc>
                          <a:spcPct val="100000"/>
                        </a:lnSpc>
                        <a:spcBef>
                          <a:spcPts val="0"/>
                        </a:spcBef>
                        <a:spcAft>
                          <a:spcPts val="0"/>
                        </a:spcAft>
                        <a:buClrTx/>
                        <a:buSzTx/>
                        <a:buFontTx/>
                        <a:buNone/>
                        <a:tabLst/>
                        <a:defRPr/>
                      </a:pPr>
                      <a:r>
                        <a:rPr lang="fa-IR" sz="1400" dirty="0">
                          <a:solidFill>
                            <a:schemeClr val="tx1"/>
                          </a:solidFill>
                          <a:cs typeface="B Titr" panose="00000700000000000000" pitchFamily="2" charset="-78"/>
                        </a:rPr>
                        <a:t>ردیف</a:t>
                      </a:r>
                      <a:r>
                        <a:rPr lang="fa-IR" sz="1800" dirty="0">
                          <a:solidFill>
                            <a:schemeClr val="tx1"/>
                          </a:solidFill>
                          <a:cs typeface="B Titr" panose="00000700000000000000" pitchFamily="2" charset="-78"/>
                        </a:rPr>
                        <a:t> </a:t>
                      </a:r>
                    </a:p>
                  </a:txBody>
                  <a:tcPr>
                    <a:lnR w="28575" cap="flat" cmpd="sng" algn="ctr">
                      <a:solidFill>
                        <a:schemeClr val="accent2">
                          <a:lumMod val="75000"/>
                        </a:schemeClr>
                      </a:solidFill>
                      <a:prstDash val="solid"/>
                      <a:round/>
                      <a:headEnd type="none" w="med" len="med"/>
                      <a:tailEnd type="none" w="med" len="med"/>
                    </a:lnR>
                    <a:lnB w="28575" cap="flat" cmpd="sng" algn="ctr">
                      <a:solidFill>
                        <a:schemeClr val="accent2">
                          <a:lumMod val="75000"/>
                        </a:schemeClr>
                      </a:solidFill>
                      <a:prstDash val="solid"/>
                      <a:round/>
                      <a:headEnd type="none" w="med" len="med"/>
                      <a:tailEnd type="none" w="med" len="med"/>
                    </a:lnB>
                    <a:solidFill>
                      <a:srgbClr val="FFFF00"/>
                    </a:solidFill>
                  </a:tcPr>
                </a:tc>
                <a:tc>
                  <a:txBody>
                    <a:bodyPr/>
                    <a:lstStyle/>
                    <a:p>
                      <a:pPr marL="0" marR="0" indent="0" algn="ctr" defTabSz="1219110" rtl="1" eaLnBrk="1" fontAlgn="auto" latinLnBrk="0" hangingPunct="1">
                        <a:lnSpc>
                          <a:spcPct val="100000"/>
                        </a:lnSpc>
                        <a:spcBef>
                          <a:spcPts val="0"/>
                        </a:spcBef>
                        <a:spcAft>
                          <a:spcPts val="0"/>
                        </a:spcAft>
                        <a:buClrTx/>
                        <a:buSzTx/>
                        <a:buFontTx/>
                        <a:buNone/>
                        <a:tabLst/>
                        <a:defRPr/>
                      </a:pPr>
                      <a:r>
                        <a:rPr lang="fa-IR" sz="1800" dirty="0">
                          <a:solidFill>
                            <a:schemeClr val="tx1"/>
                          </a:solidFill>
                          <a:cs typeface="B Titr" panose="00000700000000000000" pitchFamily="2" charset="-78"/>
                        </a:rPr>
                        <a:t>نام شهرستان</a:t>
                      </a:r>
                    </a:p>
                    <a:p>
                      <a:pPr algn="ctr" rtl="1"/>
                      <a:endParaRPr lang="fa-IR" dirty="0">
                        <a:solidFill>
                          <a:sysClr val="windowText" lastClr="000000"/>
                        </a:solidFill>
                        <a:cs typeface="B Titr" panose="00000700000000000000" pitchFamily="2" charset="-78"/>
                      </a:endParaRPr>
                    </a:p>
                  </a:txBody>
                  <a:tcPr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h="50800" prst="divot"/>
                      <a:lightRig rig="flood" dir="t"/>
                    </a:cell3D>
                    <a:solidFill>
                      <a:srgbClr val="FFFF00"/>
                    </a:solidFill>
                  </a:tcPr>
                </a:tc>
                <a:tc>
                  <a:txBody>
                    <a:bodyPr/>
                    <a:lstStyle/>
                    <a:p>
                      <a:pPr algn="ctr" rtl="1"/>
                      <a:r>
                        <a:rPr lang="fa-IR" sz="1600" dirty="0">
                          <a:solidFill>
                            <a:sysClr val="windowText" lastClr="000000"/>
                          </a:solidFill>
                          <a:cs typeface="B Titr" panose="00000700000000000000" pitchFamily="2" charset="-78"/>
                        </a:rPr>
                        <a:t>تعداد</a:t>
                      </a:r>
                      <a:r>
                        <a:rPr lang="fa-IR" sz="1600" baseline="0" dirty="0">
                          <a:solidFill>
                            <a:sysClr val="windowText" lastClr="000000"/>
                          </a:solidFill>
                          <a:cs typeface="B Titr" panose="00000700000000000000" pitchFamily="2" charset="-78"/>
                        </a:rPr>
                        <a:t> مراکز جهاد کشاورزی</a:t>
                      </a:r>
                      <a:endParaRPr lang="fa-IR" sz="1600" dirty="0">
                        <a:solidFill>
                          <a:sysClr val="windowText" lastClr="000000"/>
                        </a:solidFill>
                        <a:cs typeface="B Titr" panose="00000700000000000000" pitchFamily="2" charset="-78"/>
                      </a:endParaRPr>
                    </a:p>
                  </a:txBody>
                  <a:tcPr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h="50800" prst="divot"/>
                      <a:lightRig rig="flood" dir="t"/>
                    </a:cell3D>
                    <a:solidFill>
                      <a:srgbClr val="FFFF00"/>
                    </a:solidFill>
                  </a:tcPr>
                </a:tc>
                <a:tc>
                  <a:txBody>
                    <a:bodyPr/>
                    <a:lstStyle/>
                    <a:p>
                      <a:pPr algn="ctr" rtl="1"/>
                      <a:r>
                        <a:rPr lang="fa-IR" sz="1200" dirty="0">
                          <a:solidFill>
                            <a:sysClr val="windowText" lastClr="000000"/>
                          </a:solidFill>
                          <a:cs typeface="B Titr" panose="00000700000000000000" pitchFamily="2" charset="-78"/>
                        </a:rPr>
                        <a:t>ردیف</a:t>
                      </a:r>
                    </a:p>
                  </a:txBody>
                  <a:tcPr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h="50800" prst="divot"/>
                      <a:lightRig rig="flood" dir="t"/>
                    </a:cell3D>
                    <a:solidFill>
                      <a:srgbClr val="FFFF00"/>
                    </a:solidFill>
                  </a:tcPr>
                </a:tc>
                <a:tc>
                  <a:txBody>
                    <a:bodyPr/>
                    <a:lstStyle/>
                    <a:p>
                      <a:pPr marL="0" marR="0" indent="0" algn="ctr" defTabSz="1219110" rtl="1" eaLnBrk="1" fontAlgn="auto" latinLnBrk="0" hangingPunct="1">
                        <a:lnSpc>
                          <a:spcPct val="100000"/>
                        </a:lnSpc>
                        <a:spcBef>
                          <a:spcPts val="0"/>
                        </a:spcBef>
                        <a:spcAft>
                          <a:spcPts val="0"/>
                        </a:spcAft>
                        <a:buClrTx/>
                        <a:buSzTx/>
                        <a:buFontTx/>
                        <a:buNone/>
                        <a:tabLst/>
                        <a:defRPr/>
                      </a:pPr>
                      <a:r>
                        <a:rPr lang="fa-IR" sz="1800" dirty="0">
                          <a:solidFill>
                            <a:schemeClr val="tx1"/>
                          </a:solidFill>
                          <a:cs typeface="B Titr" panose="00000700000000000000" pitchFamily="2" charset="-78"/>
                        </a:rPr>
                        <a:t>نام شهرستان</a:t>
                      </a:r>
                    </a:p>
                    <a:p>
                      <a:pPr algn="ctr" rtl="1"/>
                      <a:endParaRPr lang="fa-IR" dirty="0">
                        <a:solidFill>
                          <a:sysClr val="windowText" lastClr="000000"/>
                        </a:solidFill>
                        <a:cs typeface="B Titr" panose="00000700000000000000" pitchFamily="2" charset="-78"/>
                      </a:endParaRPr>
                    </a:p>
                  </a:txBody>
                  <a:tcPr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h="50800" prst="divot"/>
                      <a:lightRig rig="flood" dir="t"/>
                    </a:cell3D>
                    <a:solidFill>
                      <a:srgbClr val="FFFF00"/>
                    </a:solidFill>
                  </a:tcPr>
                </a:tc>
                <a:tc>
                  <a:txBody>
                    <a:bodyPr/>
                    <a:lstStyle/>
                    <a:p>
                      <a:pPr marL="0" marR="0" indent="0" algn="ctr" defTabSz="1219110" rtl="1" eaLnBrk="1" fontAlgn="auto" latinLnBrk="0" hangingPunct="1">
                        <a:lnSpc>
                          <a:spcPct val="100000"/>
                        </a:lnSpc>
                        <a:spcBef>
                          <a:spcPts val="0"/>
                        </a:spcBef>
                        <a:spcAft>
                          <a:spcPts val="0"/>
                        </a:spcAft>
                        <a:buClrTx/>
                        <a:buSzTx/>
                        <a:buFontTx/>
                        <a:buNone/>
                        <a:tabLst/>
                        <a:defRPr/>
                      </a:pPr>
                      <a:r>
                        <a:rPr lang="fa-IR" sz="1800" dirty="0">
                          <a:solidFill>
                            <a:sysClr val="windowText" lastClr="000000"/>
                          </a:solidFill>
                          <a:cs typeface="B Titr" panose="00000700000000000000" pitchFamily="2" charset="-78"/>
                        </a:rPr>
                        <a:t>تعداد</a:t>
                      </a:r>
                      <a:r>
                        <a:rPr lang="fa-IR" sz="1600" baseline="0" dirty="0">
                          <a:solidFill>
                            <a:sysClr val="windowText" lastClr="000000"/>
                          </a:solidFill>
                          <a:cs typeface="B Titr" panose="00000700000000000000" pitchFamily="2" charset="-78"/>
                        </a:rPr>
                        <a:t> مراکز جهاد کشاورزی</a:t>
                      </a:r>
                      <a:endParaRPr lang="fa-IR" sz="1800" dirty="0">
                        <a:solidFill>
                          <a:sysClr val="windowText" lastClr="000000"/>
                        </a:solidFill>
                        <a:cs typeface="B Titr" panose="00000700000000000000" pitchFamily="2" charset="-78"/>
                      </a:endParaRPr>
                    </a:p>
                  </a:txBody>
                  <a:tcPr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h="50800" prst="divot"/>
                      <a:lightRig rig="flood" dir="t"/>
                    </a:cell3D>
                    <a:solidFill>
                      <a:srgbClr val="FFFF00"/>
                    </a:solidFill>
                  </a:tcPr>
                </a:tc>
                <a:extLst>
                  <a:ext uri="{0D108BD9-81ED-4DB2-BD59-A6C34878D82A}">
                    <a16:rowId xmlns:a16="http://schemas.microsoft.com/office/drawing/2014/main" val="10000"/>
                  </a:ext>
                </a:extLst>
              </a:tr>
              <a:tr h="512343">
                <a:tc>
                  <a:txBody>
                    <a:bodyPr/>
                    <a:lstStyle/>
                    <a:p>
                      <a:pPr algn="ctr" rtl="1" fontAlgn="b"/>
                      <a:r>
                        <a:rPr lang="fa-IR" sz="1600" b="0" i="0" u="none" strike="noStrike" dirty="0" smtClean="0">
                          <a:solidFill>
                            <a:srgbClr val="000000"/>
                          </a:solidFill>
                          <a:effectLst/>
                          <a:latin typeface="Arial" panose="020B0604020202020204" pitchFamily="34" charset="0"/>
                          <a:cs typeface="B Titr" panose="00000700000000000000" pitchFamily="2" charset="-78"/>
                        </a:rPr>
                        <a:t>1</a:t>
                      </a:r>
                      <a:endParaRPr lang="fa-IR" sz="1600" b="0" i="0" u="none" strike="noStrike" dirty="0">
                        <a:solidFill>
                          <a:srgbClr val="000000"/>
                        </a:solidFill>
                        <a:effectLst/>
                        <a:latin typeface="Arial" panose="020B0604020202020204" pitchFamily="34" charset="0"/>
                        <a:cs typeface="B Titr" panose="00000700000000000000" pitchFamily="2" charset="-78"/>
                      </a:endParaRP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sz="1600" dirty="0" smtClean="0"/>
                        <a:t>اراک</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r>
                        <a:rPr lang="fa-IR" sz="1600" dirty="0" smtClean="0"/>
                        <a:t>3</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r>
                        <a:rPr lang="fa-IR" sz="1600" dirty="0" smtClean="0"/>
                        <a:t>10</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sz="1600" dirty="0" smtClean="0"/>
                        <a:t>فراهان </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r>
                        <a:rPr lang="fa-IR" sz="1600" dirty="0" smtClean="0"/>
                        <a:t>2</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1"/>
                  </a:ext>
                </a:extLst>
              </a:tr>
              <a:tr h="423625">
                <a:tc>
                  <a:txBody>
                    <a:bodyPr/>
                    <a:lstStyle/>
                    <a:p>
                      <a:pPr algn="ctr" rtl="1" fontAlgn="b"/>
                      <a:r>
                        <a:rPr lang="fa-IR" sz="1600" b="0" i="0" u="none" strike="noStrike" dirty="0" smtClean="0">
                          <a:solidFill>
                            <a:srgbClr val="000000"/>
                          </a:solidFill>
                          <a:effectLst/>
                          <a:latin typeface="Arial" panose="020B0604020202020204" pitchFamily="34" charset="0"/>
                          <a:cs typeface="B Titr" panose="00000700000000000000" pitchFamily="2" charset="-78"/>
                        </a:rPr>
                        <a:t>2</a:t>
                      </a:r>
                      <a:endParaRPr lang="fa-IR" sz="1600" b="0" i="0" u="none" strike="noStrike" dirty="0">
                        <a:solidFill>
                          <a:srgbClr val="000000"/>
                        </a:solidFill>
                        <a:effectLst/>
                        <a:latin typeface="Arial" panose="020B0604020202020204" pitchFamily="34" charset="0"/>
                        <a:cs typeface="B Titr" panose="00000700000000000000" pitchFamily="2" charset="-78"/>
                      </a:endParaRP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sz="1600" dirty="0" smtClean="0"/>
                        <a:t>آشتیان</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r>
                        <a:rPr lang="fa-IR" sz="1600" dirty="0" smtClean="0"/>
                        <a:t>1</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r>
                        <a:rPr lang="fa-IR" sz="1600" dirty="0" smtClean="0"/>
                        <a:t>11</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sz="1600" dirty="0" smtClean="0"/>
                        <a:t>کمیجان</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r>
                        <a:rPr lang="fa-IR" sz="1600" dirty="0" smtClean="0"/>
                        <a:t>2</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2"/>
                  </a:ext>
                </a:extLst>
              </a:tr>
              <a:tr h="281984">
                <a:tc>
                  <a:txBody>
                    <a:bodyPr/>
                    <a:lstStyle/>
                    <a:p>
                      <a:pPr algn="ctr" rtl="1" fontAlgn="b"/>
                      <a:r>
                        <a:rPr lang="fa-IR" sz="1600" b="0" i="0" u="none" strike="noStrike" dirty="0" smtClean="0">
                          <a:solidFill>
                            <a:srgbClr val="000000"/>
                          </a:solidFill>
                          <a:effectLst/>
                          <a:latin typeface="Arial" panose="020B0604020202020204" pitchFamily="34" charset="0"/>
                          <a:cs typeface="B Titr" panose="00000700000000000000" pitchFamily="2" charset="-78"/>
                        </a:rPr>
                        <a:t>3</a:t>
                      </a:r>
                      <a:endParaRPr lang="fa-IR" sz="1600" b="0" i="0" u="none" strike="noStrike" dirty="0">
                        <a:solidFill>
                          <a:srgbClr val="000000"/>
                        </a:solidFill>
                        <a:effectLst/>
                        <a:latin typeface="Arial" panose="020B0604020202020204" pitchFamily="34" charset="0"/>
                        <a:cs typeface="B Titr" panose="00000700000000000000" pitchFamily="2" charset="-78"/>
                      </a:endParaRP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sz="1600" dirty="0" smtClean="0"/>
                        <a:t>تفرش </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r>
                        <a:rPr lang="fa-IR" sz="1600" dirty="0" smtClean="0"/>
                        <a:t>2</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r>
                        <a:rPr lang="fa-IR" sz="1600" dirty="0" smtClean="0"/>
                        <a:t>12</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sz="1600" dirty="0" smtClean="0"/>
                        <a:t>محلات </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r>
                        <a:rPr lang="fa-IR" sz="1600" dirty="0" smtClean="0"/>
                        <a:t>2</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3"/>
                  </a:ext>
                </a:extLst>
              </a:tr>
              <a:tr h="189771">
                <a:tc>
                  <a:txBody>
                    <a:bodyPr/>
                    <a:lstStyle/>
                    <a:p>
                      <a:pPr algn="ctr" rtl="1" fontAlgn="b"/>
                      <a:r>
                        <a:rPr lang="fa-IR" sz="1600" b="0" i="0" u="none" strike="noStrike" dirty="0" smtClean="0">
                          <a:solidFill>
                            <a:srgbClr val="000000"/>
                          </a:solidFill>
                          <a:effectLst/>
                          <a:latin typeface="Arial" panose="020B0604020202020204" pitchFamily="34" charset="0"/>
                          <a:cs typeface="B Titr" panose="00000700000000000000" pitchFamily="2" charset="-78"/>
                        </a:rPr>
                        <a:t>4</a:t>
                      </a:r>
                      <a:endParaRPr lang="fa-IR" sz="1600" b="0" i="0" u="none" strike="noStrike" dirty="0">
                        <a:solidFill>
                          <a:srgbClr val="000000"/>
                        </a:solidFill>
                        <a:effectLst/>
                        <a:latin typeface="Arial" panose="020B0604020202020204" pitchFamily="34" charset="0"/>
                        <a:cs typeface="B Titr" panose="00000700000000000000" pitchFamily="2" charset="-78"/>
                      </a:endParaRP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sz="1600" dirty="0" smtClean="0"/>
                        <a:t>خمین </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r>
                        <a:rPr lang="fa-IR" sz="1600" dirty="0" smtClean="0"/>
                        <a:t>4</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4"/>
                  </a:ext>
                </a:extLst>
              </a:tr>
              <a:tr h="453727">
                <a:tc>
                  <a:txBody>
                    <a:bodyPr/>
                    <a:lstStyle/>
                    <a:p>
                      <a:pPr algn="ctr" rtl="1" fontAlgn="b"/>
                      <a:r>
                        <a:rPr lang="fa-IR" sz="1600" b="0" i="0" u="none" strike="noStrike" dirty="0" smtClean="0">
                          <a:solidFill>
                            <a:srgbClr val="000000"/>
                          </a:solidFill>
                          <a:effectLst/>
                          <a:latin typeface="Arial" panose="020B0604020202020204" pitchFamily="34" charset="0"/>
                          <a:cs typeface="B Titr" panose="00000700000000000000" pitchFamily="2" charset="-78"/>
                        </a:rPr>
                        <a:t>5</a:t>
                      </a:r>
                      <a:endParaRPr lang="fa-IR" sz="1600" b="0" i="0" u="none" strike="noStrike" dirty="0">
                        <a:solidFill>
                          <a:srgbClr val="000000"/>
                        </a:solidFill>
                        <a:effectLst/>
                        <a:latin typeface="Arial" panose="020B0604020202020204" pitchFamily="34" charset="0"/>
                        <a:cs typeface="B Titr" panose="00000700000000000000" pitchFamily="2" charset="-78"/>
                      </a:endParaRP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sz="1600" dirty="0" smtClean="0"/>
                        <a:t>خنداب</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r>
                        <a:rPr lang="fa-IR" sz="1600" dirty="0" smtClean="0"/>
                        <a:t>2</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5"/>
                  </a:ext>
                </a:extLst>
              </a:tr>
              <a:tr h="333832">
                <a:tc>
                  <a:txBody>
                    <a:bodyPr/>
                    <a:lstStyle/>
                    <a:p>
                      <a:pPr algn="ctr" rtl="1" fontAlgn="b"/>
                      <a:r>
                        <a:rPr lang="fa-IR" sz="1600" b="0" i="0" u="none" strike="noStrike" dirty="0" smtClean="0">
                          <a:solidFill>
                            <a:srgbClr val="000000"/>
                          </a:solidFill>
                          <a:effectLst/>
                          <a:latin typeface="Arial" panose="020B0604020202020204" pitchFamily="34" charset="0"/>
                          <a:cs typeface="B Titr" panose="00000700000000000000" pitchFamily="2" charset="-78"/>
                        </a:rPr>
                        <a:t>6</a:t>
                      </a:r>
                      <a:endParaRPr lang="fa-IR" sz="1600" b="0" i="0" u="none" strike="noStrike" dirty="0">
                        <a:solidFill>
                          <a:srgbClr val="000000"/>
                        </a:solidFill>
                        <a:effectLst/>
                        <a:latin typeface="Arial" panose="020B0604020202020204" pitchFamily="34" charset="0"/>
                        <a:cs typeface="B Titr" panose="00000700000000000000" pitchFamily="2" charset="-78"/>
                      </a:endParaRP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sz="1600" dirty="0" smtClean="0"/>
                        <a:t>دلیجان </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r>
                        <a:rPr lang="fa-IR" sz="1600" dirty="0" smtClean="0"/>
                        <a:t>2</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6"/>
                  </a:ext>
                </a:extLst>
              </a:tr>
              <a:tr h="333832">
                <a:tc>
                  <a:txBody>
                    <a:bodyPr/>
                    <a:lstStyle/>
                    <a:p>
                      <a:pPr algn="ctr" rtl="1" fontAlgn="b"/>
                      <a:r>
                        <a:rPr lang="fa-IR" sz="1600" b="0" i="0" u="none" strike="noStrike" dirty="0" smtClean="0">
                          <a:solidFill>
                            <a:srgbClr val="000000"/>
                          </a:solidFill>
                          <a:effectLst/>
                          <a:latin typeface="Arial" panose="020B0604020202020204" pitchFamily="34" charset="0"/>
                          <a:cs typeface="B Titr" panose="00000700000000000000" pitchFamily="2" charset="-78"/>
                        </a:rPr>
                        <a:t>7</a:t>
                      </a:r>
                      <a:endParaRPr lang="fa-IR" sz="1600" b="0" i="0" u="none" strike="noStrike" dirty="0">
                        <a:solidFill>
                          <a:srgbClr val="000000"/>
                        </a:solidFill>
                        <a:effectLst/>
                        <a:latin typeface="Arial" panose="020B0604020202020204" pitchFamily="34" charset="0"/>
                        <a:cs typeface="B Titr" panose="00000700000000000000" pitchFamily="2" charset="-78"/>
                      </a:endParaRP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sz="1600" dirty="0" smtClean="0"/>
                        <a:t>زرندیه </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r>
                        <a:rPr lang="fa-IR" sz="1600" dirty="0" smtClean="0"/>
                        <a:t>3</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7"/>
                  </a:ext>
                </a:extLst>
              </a:tr>
              <a:tr h="333832">
                <a:tc>
                  <a:txBody>
                    <a:bodyPr/>
                    <a:lstStyle/>
                    <a:p>
                      <a:pPr algn="ctr" rtl="1" fontAlgn="b"/>
                      <a:r>
                        <a:rPr lang="fa-IR" sz="1600" b="0" i="0" u="none" strike="noStrike" dirty="0" smtClean="0">
                          <a:solidFill>
                            <a:srgbClr val="000000"/>
                          </a:solidFill>
                          <a:effectLst/>
                          <a:latin typeface="Arial" panose="020B0604020202020204" pitchFamily="34" charset="0"/>
                          <a:cs typeface="B Titr" panose="00000700000000000000" pitchFamily="2" charset="-78"/>
                        </a:rPr>
                        <a:t>8</a:t>
                      </a:r>
                      <a:endParaRPr lang="fa-IR" sz="1600" b="0" i="0" u="none" strike="noStrike" dirty="0">
                        <a:solidFill>
                          <a:srgbClr val="000000"/>
                        </a:solidFill>
                        <a:effectLst/>
                        <a:latin typeface="Arial" panose="020B0604020202020204" pitchFamily="34" charset="0"/>
                        <a:cs typeface="B Titr" panose="00000700000000000000" pitchFamily="2" charset="-78"/>
                      </a:endParaRP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sz="1600" dirty="0" smtClean="0"/>
                        <a:t>ساوه </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r>
                        <a:rPr lang="fa-IR" sz="1600" dirty="0" smtClean="0"/>
                        <a:t>3</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8"/>
                  </a:ext>
                </a:extLst>
              </a:tr>
              <a:tr h="333832">
                <a:tc>
                  <a:txBody>
                    <a:bodyPr/>
                    <a:lstStyle/>
                    <a:p>
                      <a:pPr algn="ctr" rtl="1" fontAlgn="b"/>
                      <a:r>
                        <a:rPr lang="fa-IR" sz="1600" b="0" i="0" u="none" strike="noStrike" dirty="0" smtClean="0">
                          <a:solidFill>
                            <a:srgbClr val="000000"/>
                          </a:solidFill>
                          <a:effectLst/>
                          <a:latin typeface="Arial" panose="020B0604020202020204" pitchFamily="34" charset="0"/>
                          <a:cs typeface="B Titr" panose="00000700000000000000" pitchFamily="2" charset="-78"/>
                        </a:rPr>
                        <a:t>9</a:t>
                      </a:r>
                      <a:endParaRPr lang="fa-IR" sz="1600" b="0" i="0" u="none" strike="noStrike" dirty="0">
                        <a:solidFill>
                          <a:srgbClr val="000000"/>
                        </a:solidFill>
                        <a:effectLst/>
                        <a:latin typeface="Arial" panose="020B0604020202020204" pitchFamily="34" charset="0"/>
                        <a:cs typeface="B Titr" panose="00000700000000000000" pitchFamily="2" charset="-78"/>
                      </a:endParaRP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r>
                        <a:rPr lang="fa-IR" sz="1600" dirty="0" smtClean="0"/>
                        <a:t>شازند</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r>
                        <a:rPr lang="fa-IR" sz="1600" dirty="0" smtClean="0"/>
                        <a:t>3</a:t>
                      </a:r>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rtl="1"/>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tc>
                  <a:txBody>
                    <a:bodyPr/>
                    <a:lstStyle/>
                    <a:p>
                      <a:pPr rtl="1"/>
                      <a:endParaRPr lang="fa-IR" sz="1600" dirty="0"/>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9"/>
                  </a:ext>
                </a:extLst>
              </a:tr>
            </a:tbl>
          </a:graphicData>
        </a:graphic>
      </p:graphicFrame>
      <p:sp>
        <p:nvSpPr>
          <p:cNvPr id="9" name="Rounded Rectangle 8"/>
          <p:cNvSpPr/>
          <p:nvPr/>
        </p:nvSpPr>
        <p:spPr>
          <a:xfrm>
            <a:off x="1844865" y="294683"/>
            <a:ext cx="8100646" cy="660400"/>
          </a:xfrm>
          <a:prstGeom prst="roundRect">
            <a:avLst/>
          </a:prstGeom>
          <a:solidFill>
            <a:schemeClr val="accent1">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0" tIns="60860" rIns="121720" bIns="60860" rtlCol="1" anchor="ctr"/>
          <a:lstStyle/>
          <a:p>
            <a:pPr algn="ctr" defTabSz="1219020" rtl="1">
              <a:defRPr/>
            </a:pPr>
            <a:r>
              <a:rPr lang="fa-IR" sz="3300" kern="0" dirty="0">
                <a:latin typeface="Calibri"/>
                <a:cs typeface="B Titr" panose="00000700000000000000" pitchFamily="2" charset="-78"/>
              </a:rPr>
              <a:t>اطلاعات عمومی استان</a:t>
            </a:r>
          </a:p>
        </p:txBody>
      </p:sp>
      <p:sp>
        <p:nvSpPr>
          <p:cNvPr id="8" name="Rounded Rectangle 7"/>
          <p:cNvSpPr/>
          <p:nvPr/>
        </p:nvSpPr>
        <p:spPr>
          <a:xfrm>
            <a:off x="82811" y="6276622"/>
            <a:ext cx="2402481" cy="448810"/>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p:txBody>
      </p:sp>
      <p:graphicFrame>
        <p:nvGraphicFramePr>
          <p:cNvPr id="10" name="Table 9"/>
          <p:cNvGraphicFramePr>
            <a:graphicFrameLocks noGrp="1"/>
          </p:cNvGraphicFramePr>
          <p:nvPr>
            <p:extLst>
              <p:ext uri="{D42A27DB-BD31-4B8C-83A1-F6EECF244321}">
                <p14:modId xmlns:p14="http://schemas.microsoft.com/office/powerpoint/2010/main" val="2856563016"/>
              </p:ext>
            </p:extLst>
          </p:nvPr>
        </p:nvGraphicFramePr>
        <p:xfrm>
          <a:off x="7382029" y="1890586"/>
          <a:ext cx="4194374" cy="3648679"/>
        </p:xfrm>
        <a:graphic>
          <a:graphicData uri="http://schemas.openxmlformats.org/drawingml/2006/table">
            <a:tbl>
              <a:tblPr rtl="1" firstRow="1" bandRow="1">
                <a:effectLst/>
                <a:tableStyleId>{5C22544A-7EE6-4342-B048-85BDC9FD1C3A}</a:tableStyleId>
              </a:tblPr>
              <a:tblGrid>
                <a:gridCol w="1857361">
                  <a:extLst>
                    <a:ext uri="{9D8B030D-6E8A-4147-A177-3AD203B41FA5}">
                      <a16:colId xmlns:a16="http://schemas.microsoft.com/office/drawing/2014/main" val="20000"/>
                    </a:ext>
                  </a:extLst>
                </a:gridCol>
                <a:gridCol w="2337013">
                  <a:extLst>
                    <a:ext uri="{9D8B030D-6E8A-4147-A177-3AD203B41FA5}">
                      <a16:colId xmlns:a16="http://schemas.microsoft.com/office/drawing/2014/main" val="20001"/>
                    </a:ext>
                  </a:extLst>
                </a:gridCol>
              </a:tblGrid>
              <a:tr h="630192">
                <a:tc>
                  <a:txBody>
                    <a:bodyPr/>
                    <a:lstStyle/>
                    <a:p>
                      <a:pPr algn="ctr" rtl="1" fontAlgn="b"/>
                      <a:r>
                        <a:rPr lang="fa-IR" sz="1600" b="0" i="0" u="none" strike="noStrike" dirty="0">
                          <a:solidFill>
                            <a:srgbClr val="000000"/>
                          </a:solidFill>
                          <a:effectLst/>
                          <a:latin typeface="Arial" panose="020B0604020202020204" pitchFamily="34" charset="0"/>
                          <a:cs typeface="B Titr" panose="00000700000000000000" pitchFamily="2" charset="-78"/>
                        </a:rPr>
                        <a:t>جمعیت کل استان</a:t>
                      </a: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algn="ctr" rtl="1"/>
                      <a:r>
                        <a:rPr lang="fa-IR" sz="2000" dirty="0" smtClean="0">
                          <a:solidFill>
                            <a:schemeClr val="tx1"/>
                          </a:solidFill>
                          <a:cs typeface="B Titr" panose="00000700000000000000" pitchFamily="2" charset="-78"/>
                        </a:rPr>
                        <a:t>1429475</a:t>
                      </a:r>
                      <a:endParaRPr lang="fa-IR" sz="2000" dirty="0">
                        <a:solidFill>
                          <a:schemeClr val="tx1"/>
                        </a:solidFill>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0"/>
                  </a:ext>
                </a:extLst>
              </a:tr>
              <a:tr h="642224">
                <a:tc>
                  <a:txBody>
                    <a:bodyPr/>
                    <a:lstStyle/>
                    <a:p>
                      <a:pPr marL="0" marR="0" indent="0" algn="ctr" defTabSz="1219110" rtl="1" eaLnBrk="1" fontAlgn="b" latinLnBrk="0" hangingPunct="1">
                        <a:lnSpc>
                          <a:spcPct val="100000"/>
                        </a:lnSpc>
                        <a:spcBef>
                          <a:spcPts val="0"/>
                        </a:spcBef>
                        <a:spcAft>
                          <a:spcPts val="0"/>
                        </a:spcAft>
                        <a:buClrTx/>
                        <a:buSzTx/>
                        <a:buFontTx/>
                        <a:buNone/>
                        <a:tabLst/>
                        <a:defRPr/>
                      </a:pPr>
                      <a:r>
                        <a:rPr lang="fa-IR" sz="1600" b="0" i="0" u="none" strike="noStrike" dirty="0">
                          <a:solidFill>
                            <a:srgbClr val="000000"/>
                          </a:solidFill>
                          <a:effectLst/>
                          <a:latin typeface="Arial" panose="020B0604020202020204" pitchFamily="34" charset="0"/>
                          <a:cs typeface="B Titr" panose="00000700000000000000" pitchFamily="2" charset="-78"/>
                        </a:rPr>
                        <a:t>تعداد</a:t>
                      </a:r>
                      <a:r>
                        <a:rPr lang="fa-IR" sz="1600" b="0" i="0" u="none" strike="noStrike" baseline="0" dirty="0">
                          <a:solidFill>
                            <a:srgbClr val="000000"/>
                          </a:solidFill>
                          <a:effectLst/>
                          <a:latin typeface="Arial" panose="020B0604020202020204" pitchFamily="34" charset="0"/>
                          <a:cs typeface="B Titr" panose="00000700000000000000" pitchFamily="2" charset="-78"/>
                        </a:rPr>
                        <a:t> شهرستانها</a:t>
                      </a:r>
                      <a:endParaRPr lang="fa-IR" sz="1600" b="0" i="0" u="none" strike="noStrike" dirty="0">
                        <a:solidFill>
                          <a:srgbClr val="000000"/>
                        </a:solidFill>
                        <a:effectLst/>
                        <a:latin typeface="Arial" panose="020B0604020202020204" pitchFamily="34" charset="0"/>
                        <a:cs typeface="B Titr" panose="00000700000000000000" pitchFamily="2" charset="-78"/>
                      </a:endParaRP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algn="ctr" rtl="1"/>
                      <a:r>
                        <a:rPr lang="fa-IR" sz="2000" dirty="0" smtClean="0">
                          <a:solidFill>
                            <a:schemeClr val="tx1"/>
                          </a:solidFill>
                          <a:cs typeface="B Titr" panose="00000700000000000000" pitchFamily="2" charset="-78"/>
                        </a:rPr>
                        <a:t>12</a:t>
                      </a:r>
                      <a:endParaRPr lang="fa-IR" sz="2000" dirty="0">
                        <a:solidFill>
                          <a:schemeClr val="tx1"/>
                        </a:solidFill>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1"/>
                  </a:ext>
                </a:extLst>
              </a:tr>
              <a:tr h="642224">
                <a:tc>
                  <a:txBody>
                    <a:bodyPr/>
                    <a:lstStyle/>
                    <a:p>
                      <a:pPr marL="0" marR="0" indent="0" algn="ctr" defTabSz="1219110" rtl="1" eaLnBrk="1" fontAlgn="b" latinLnBrk="0" hangingPunct="1">
                        <a:lnSpc>
                          <a:spcPct val="100000"/>
                        </a:lnSpc>
                        <a:spcBef>
                          <a:spcPts val="0"/>
                        </a:spcBef>
                        <a:spcAft>
                          <a:spcPts val="0"/>
                        </a:spcAft>
                        <a:buClrTx/>
                        <a:buSzTx/>
                        <a:buFontTx/>
                        <a:buNone/>
                        <a:tabLst/>
                        <a:defRPr/>
                      </a:pPr>
                      <a:r>
                        <a:rPr lang="fa-IR" sz="1600" b="0" i="0" u="none" strike="noStrike" dirty="0">
                          <a:solidFill>
                            <a:srgbClr val="000000"/>
                          </a:solidFill>
                          <a:effectLst/>
                          <a:latin typeface="Arial" panose="020B0604020202020204" pitchFamily="34" charset="0"/>
                          <a:cs typeface="B Titr" panose="00000700000000000000" pitchFamily="2" charset="-78"/>
                        </a:rPr>
                        <a:t>تعداد</a:t>
                      </a:r>
                      <a:r>
                        <a:rPr lang="fa-IR" sz="1600" b="0" i="0" u="none" strike="noStrike" baseline="0" dirty="0">
                          <a:solidFill>
                            <a:srgbClr val="000000"/>
                          </a:solidFill>
                          <a:effectLst/>
                          <a:latin typeface="Arial" panose="020B0604020202020204" pitchFamily="34" charset="0"/>
                          <a:cs typeface="B Titr" panose="00000700000000000000" pitchFamily="2" charset="-78"/>
                        </a:rPr>
                        <a:t> کل مراکز جهادکشاورزی</a:t>
                      </a:r>
                      <a:endParaRPr lang="fa-IR" sz="1600" b="0" i="0" u="none" strike="noStrike" dirty="0">
                        <a:solidFill>
                          <a:srgbClr val="000000"/>
                        </a:solidFill>
                        <a:effectLst/>
                        <a:latin typeface="Arial" panose="020B0604020202020204" pitchFamily="34" charset="0"/>
                        <a:cs typeface="B Titr" panose="00000700000000000000" pitchFamily="2" charset="-78"/>
                      </a:endParaRP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algn="ctr" rtl="1"/>
                      <a:r>
                        <a:rPr lang="fa-IR" sz="2000" dirty="0" smtClean="0">
                          <a:solidFill>
                            <a:schemeClr val="tx1"/>
                          </a:solidFill>
                          <a:cs typeface="B Titr" panose="00000700000000000000" pitchFamily="2" charset="-78"/>
                        </a:rPr>
                        <a:t>29</a:t>
                      </a:r>
                      <a:endParaRPr lang="fa-IR" sz="2000" dirty="0">
                        <a:solidFill>
                          <a:schemeClr val="tx1"/>
                        </a:solidFill>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2"/>
                  </a:ext>
                </a:extLst>
              </a:tr>
              <a:tr h="642224">
                <a:tc>
                  <a:txBody>
                    <a:bodyPr/>
                    <a:lstStyle/>
                    <a:p>
                      <a:pPr marL="0" marR="0" indent="0" algn="ctr" defTabSz="1219110" rtl="1" eaLnBrk="1" fontAlgn="b" latinLnBrk="0" hangingPunct="1">
                        <a:lnSpc>
                          <a:spcPct val="100000"/>
                        </a:lnSpc>
                        <a:spcBef>
                          <a:spcPts val="0"/>
                        </a:spcBef>
                        <a:spcAft>
                          <a:spcPts val="0"/>
                        </a:spcAft>
                        <a:buClrTx/>
                        <a:buSzTx/>
                        <a:buFontTx/>
                        <a:buNone/>
                        <a:tabLst/>
                        <a:defRPr/>
                      </a:pPr>
                      <a:r>
                        <a:rPr lang="fa-IR" sz="1600" b="0" i="0" u="none" strike="noStrike" dirty="0">
                          <a:solidFill>
                            <a:srgbClr val="000000"/>
                          </a:solidFill>
                          <a:effectLst/>
                          <a:latin typeface="Arial" panose="020B0604020202020204" pitchFamily="34" charset="0"/>
                          <a:cs typeface="B Titr" panose="00000700000000000000" pitchFamily="2" charset="-78"/>
                        </a:rPr>
                        <a:t>تعداد کل بهره برداران</a:t>
                      </a: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algn="ctr" rtl="1"/>
                      <a:r>
                        <a:rPr lang="fa-IR" sz="2000" dirty="0" smtClean="0">
                          <a:solidFill>
                            <a:schemeClr val="tx1"/>
                          </a:solidFill>
                          <a:cs typeface="B Titr" panose="00000700000000000000" pitchFamily="2" charset="-78"/>
                        </a:rPr>
                        <a:t>109000</a:t>
                      </a:r>
                      <a:endParaRPr lang="fa-IR" sz="2000" dirty="0">
                        <a:solidFill>
                          <a:schemeClr val="tx1"/>
                        </a:solidFill>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3"/>
                  </a:ext>
                </a:extLst>
              </a:tr>
              <a:tr h="1091815">
                <a:tc>
                  <a:txBody>
                    <a:bodyPr/>
                    <a:lstStyle/>
                    <a:p>
                      <a:pPr algn="ctr" rtl="1" fontAlgn="b"/>
                      <a:r>
                        <a:rPr lang="fa-IR" sz="1600" b="0" i="0" u="none" strike="noStrike" dirty="0">
                          <a:solidFill>
                            <a:srgbClr val="000000"/>
                          </a:solidFill>
                          <a:effectLst/>
                          <a:latin typeface="Arial" panose="020B0604020202020204" pitchFamily="34" charset="0"/>
                          <a:cs typeface="B Titr" panose="00000700000000000000" pitchFamily="2" charset="-78"/>
                        </a:rPr>
                        <a:t>نسبت تعداد بهره بردار به مراکز جهادکشاورزی</a:t>
                      </a:r>
                    </a:p>
                  </a:txBody>
                  <a:tcPr marL="9525" marR="9525" marT="9525" marB="0" anchor="ct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rgbClr val="FFFF00"/>
                    </a:solidFill>
                  </a:tcPr>
                </a:tc>
                <a:tc>
                  <a:txBody>
                    <a:bodyPr/>
                    <a:lstStyle/>
                    <a:p>
                      <a:pPr algn="ctr" rtl="1"/>
                      <a:r>
                        <a:rPr lang="fa-IR" sz="2000" dirty="0" smtClean="0">
                          <a:solidFill>
                            <a:schemeClr val="tx1"/>
                          </a:solidFill>
                          <a:cs typeface="B Titr" panose="00000700000000000000" pitchFamily="2" charset="-78"/>
                        </a:rPr>
                        <a:t>3759</a:t>
                      </a:r>
                      <a:r>
                        <a:rPr lang="fa-IR" sz="2000" baseline="0" dirty="0" smtClean="0">
                          <a:solidFill>
                            <a:schemeClr val="tx1"/>
                          </a:solidFill>
                          <a:cs typeface="B Titr" panose="00000700000000000000" pitchFamily="2" charset="-78"/>
                        </a:rPr>
                        <a:t> نفر</a:t>
                      </a:r>
                      <a:endParaRPr lang="fa-IR" sz="2000" dirty="0">
                        <a:solidFill>
                          <a:schemeClr val="tx1"/>
                        </a:solidFill>
                        <a:cs typeface="B Titr" panose="00000700000000000000" pitchFamily="2" charset="-78"/>
                      </a:endParaRPr>
                    </a:p>
                  </a:txBody>
                  <a:tcPr>
                    <a:lnL w="28575" cap="flat" cmpd="sng" algn="ctr">
                      <a:solidFill>
                        <a:schemeClr val="accent2">
                          <a:lumMod val="75000"/>
                        </a:schemeClr>
                      </a:solidFill>
                      <a:prstDash val="solid"/>
                      <a:round/>
                      <a:headEnd type="none" w="med" len="med"/>
                      <a:tailEnd type="none" w="med" len="med"/>
                    </a:lnL>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cell3D prstMaterial="dkEdge">
                      <a:bevel prst="artDeco"/>
                      <a:lightRig rig="flood" dir="t"/>
                    </a:cell3D>
                    <a:solidFill>
                      <a:schemeClr val="accent1">
                        <a:lumMod val="20000"/>
                        <a:lumOff val="80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540789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ounded Rectangle 2"/>
          <p:cNvSpPr/>
          <p:nvPr/>
        </p:nvSpPr>
        <p:spPr>
          <a:xfrm>
            <a:off x="4126058" y="300597"/>
            <a:ext cx="4332515" cy="723552"/>
          </a:xfrm>
          <a:prstGeom prst="roundRect">
            <a:avLst/>
          </a:prstGeom>
          <a:solidFill>
            <a:srgbClr val="FFFF00"/>
          </a:solidFill>
          <a:ln/>
        </p:spPr>
        <p:style>
          <a:lnRef idx="1">
            <a:schemeClr val="accent2"/>
          </a:lnRef>
          <a:fillRef idx="2">
            <a:schemeClr val="accent2"/>
          </a:fillRef>
          <a:effectRef idx="1">
            <a:schemeClr val="accent2"/>
          </a:effectRef>
          <a:fontRef idx="minor">
            <a:schemeClr val="dk1"/>
          </a:fontRef>
        </p:style>
        <p:txBody>
          <a:bodyPr lIns="48971" tIns="24490" rIns="48971" bIns="24490" rtlCol="1" anchor="ctr"/>
          <a:lstStyle/>
          <a:p>
            <a:pPr algn="ctr" rtl="1"/>
            <a:r>
              <a:rPr lang="fa-IR" sz="3500" dirty="0">
                <a:solidFill>
                  <a:prstClr val="black"/>
                </a:solidFill>
                <a:cs typeface="B Titr" panose="00000700000000000000" pitchFamily="2" charset="-78"/>
              </a:rPr>
              <a:t>« نقشه استان »</a:t>
            </a:r>
          </a:p>
        </p:txBody>
      </p:sp>
      <p:sp>
        <p:nvSpPr>
          <p:cNvPr id="2" name="Rounded Rectangle 1"/>
          <p:cNvSpPr/>
          <p:nvPr/>
        </p:nvSpPr>
        <p:spPr>
          <a:xfrm>
            <a:off x="3297073" y="1416415"/>
            <a:ext cx="5745707" cy="462659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a:solidFill>
                  <a:srgbClr val="FF0000"/>
                </a:solidFill>
              </a:rPr>
              <a:t>نمای نقشه </a:t>
            </a:r>
            <a:endParaRPr lang="en-US" dirty="0">
              <a:solidFill>
                <a:srgbClr val="FF0000"/>
              </a:solidFill>
            </a:endParaRPr>
          </a:p>
        </p:txBody>
      </p:sp>
      <p:grpSp>
        <p:nvGrpSpPr>
          <p:cNvPr id="4" name="Group 3"/>
          <p:cNvGrpSpPr/>
          <p:nvPr/>
        </p:nvGrpSpPr>
        <p:grpSpPr>
          <a:xfrm>
            <a:off x="10867292" y="59639"/>
            <a:ext cx="1324708" cy="1357693"/>
            <a:chOff x="10575929" y="120449"/>
            <a:chExt cx="1616072" cy="1825189"/>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6" name="TextBox 5"/>
            <p:cNvSpPr txBox="1"/>
            <p:nvPr/>
          </p:nvSpPr>
          <p:spPr>
            <a:xfrm>
              <a:off x="10575929" y="1138824"/>
              <a:ext cx="1616072" cy="806814"/>
            </a:xfrm>
            <a:prstGeom prst="rect">
              <a:avLst/>
            </a:prstGeom>
            <a:noFill/>
          </p:spPr>
          <p:txBody>
            <a:bodyPr wrap="square" lIns="91426" tIns="45718" rIns="91426" bIns="45718" rtlCol="1">
              <a:spAutoFit/>
            </a:bodyPr>
            <a:lstStyle/>
            <a:p>
              <a:pPr algn="ctr" rtl="1">
                <a:defRPr/>
              </a:pPr>
              <a:r>
                <a:rPr lang="fa-IR" sz="110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110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pic>
        <p:nvPicPr>
          <p:cNvPr id="7" name="Picture 6"/>
          <p:cNvPicPr>
            <a:picLocks noChangeAspect="1"/>
          </p:cNvPicPr>
          <p:nvPr/>
        </p:nvPicPr>
        <p:blipFill>
          <a:blip r:embed="rId3"/>
          <a:stretch>
            <a:fillRect/>
          </a:stretch>
        </p:blipFill>
        <p:spPr>
          <a:xfrm>
            <a:off x="3725314" y="1530957"/>
            <a:ext cx="4873760" cy="4352722"/>
          </a:xfrm>
          <a:prstGeom prst="rect">
            <a:avLst/>
          </a:prstGeom>
        </p:spPr>
      </p:pic>
    </p:spTree>
    <p:extLst>
      <p:ext uri="{BB962C8B-B14F-4D97-AF65-F5344CB8AC3E}">
        <p14:creationId xmlns:p14="http://schemas.microsoft.com/office/powerpoint/2010/main" val="3327153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12621" y="223589"/>
            <a:ext cx="8071555" cy="660400"/>
          </a:xfrm>
          <a:prstGeom prst="roundRect">
            <a:avLst/>
          </a:prstGeom>
          <a:solidFill>
            <a:schemeClr val="accent4">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121720" tIns="60860" rIns="121720" bIns="60860" rtlCol="1" anchor="ctr"/>
          <a:lstStyle/>
          <a:p>
            <a:pPr algn="ctr" defTabSz="1219020" rtl="1">
              <a:defRPr/>
            </a:pPr>
            <a:r>
              <a:rPr lang="fa-IR" sz="3300" kern="0" dirty="0">
                <a:latin typeface="Calibri"/>
                <a:cs typeface="B Titr" panose="00000700000000000000" pitchFamily="2" charset="-78"/>
              </a:rPr>
              <a:t>« وضعیت تولیدات دامی استان در یک نگاه</a:t>
            </a:r>
          </a:p>
        </p:txBody>
      </p:sp>
      <p:sp>
        <p:nvSpPr>
          <p:cNvPr id="10" name="Text Placeholder 3"/>
          <p:cNvSpPr txBox="1">
            <a:spLocks/>
          </p:cNvSpPr>
          <p:nvPr/>
        </p:nvSpPr>
        <p:spPr>
          <a:xfrm>
            <a:off x="7502769" y="1449818"/>
            <a:ext cx="3311596" cy="720070"/>
          </a:xfrm>
          <a:prstGeom prst="rect">
            <a:avLst/>
          </a:pr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lIns="121906" tIns="60953" rIns="121906" bIns="60953" rtlCol="0" anchor="b">
            <a:noAutofit/>
          </a:bodyPr>
          <a:lstStyle>
            <a:lvl1pPr marL="0" indent="0" algn="ctr" defTabSz="1219050" rtl="1" eaLnBrk="1" latinLnBrk="0" hangingPunct="1">
              <a:spcBef>
                <a:spcPct val="20000"/>
              </a:spcBef>
              <a:spcAft>
                <a:spcPts val="400"/>
              </a:spcAft>
              <a:buClr>
                <a:schemeClr val="accent6">
                  <a:lumMod val="75000"/>
                </a:schemeClr>
              </a:buClr>
              <a:buSzPct val="130000"/>
              <a:buFont typeface="Georgia" pitchFamily="18" charset="0"/>
              <a:buNone/>
              <a:defRPr lang="en-US" sz="32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609523"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700" b="1" kern="1200">
                <a:solidFill>
                  <a:schemeClr val="tx1">
                    <a:lumMod val="75000"/>
                    <a:lumOff val="25000"/>
                  </a:schemeClr>
                </a:solidFill>
                <a:latin typeface="+mn-lt"/>
                <a:ea typeface="+mn-ea"/>
                <a:cs typeface="+mn-cs"/>
              </a:defRPr>
            </a:lvl2pPr>
            <a:lvl3pPr marL="1219050"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400" b="1" kern="1200">
                <a:solidFill>
                  <a:schemeClr val="tx1">
                    <a:lumMod val="75000"/>
                    <a:lumOff val="25000"/>
                  </a:schemeClr>
                </a:solidFill>
                <a:latin typeface="+mn-lt"/>
                <a:ea typeface="+mn-ea"/>
                <a:cs typeface="+mn-cs"/>
              </a:defRPr>
            </a:lvl3pPr>
            <a:lvl4pPr marL="1828573"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100" b="1" kern="1200">
                <a:solidFill>
                  <a:schemeClr val="tx1">
                    <a:lumMod val="75000"/>
                    <a:lumOff val="25000"/>
                  </a:schemeClr>
                </a:solidFill>
                <a:latin typeface="+mn-lt"/>
                <a:ea typeface="+mn-ea"/>
                <a:cs typeface="+mn-cs"/>
              </a:defRPr>
            </a:lvl4pPr>
            <a:lvl5pPr marL="2438098"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100" b="1" kern="1200">
                <a:solidFill>
                  <a:schemeClr val="tx1">
                    <a:lumMod val="75000"/>
                    <a:lumOff val="25000"/>
                  </a:schemeClr>
                </a:solidFill>
                <a:latin typeface="+mn-lt"/>
                <a:ea typeface="+mn-ea"/>
                <a:cs typeface="+mn-cs"/>
              </a:defRPr>
            </a:lvl5pPr>
            <a:lvl6pPr marL="3047620"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100" b="1" kern="1200">
                <a:solidFill>
                  <a:schemeClr val="tx1">
                    <a:lumMod val="75000"/>
                    <a:lumOff val="25000"/>
                  </a:schemeClr>
                </a:solidFill>
                <a:latin typeface="+mn-lt"/>
                <a:ea typeface="+mn-ea"/>
                <a:cs typeface="+mn-cs"/>
              </a:defRPr>
            </a:lvl6pPr>
            <a:lvl7pPr marL="3657143"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100" b="1" kern="1200">
                <a:solidFill>
                  <a:schemeClr val="tx1">
                    <a:lumMod val="75000"/>
                    <a:lumOff val="25000"/>
                  </a:schemeClr>
                </a:solidFill>
                <a:latin typeface="+mn-lt"/>
                <a:ea typeface="+mn-ea"/>
                <a:cs typeface="+mn-cs"/>
              </a:defRPr>
            </a:lvl7pPr>
            <a:lvl8pPr marL="4266667"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100" b="1" kern="1200">
                <a:solidFill>
                  <a:schemeClr val="tx1">
                    <a:lumMod val="75000"/>
                    <a:lumOff val="25000"/>
                  </a:schemeClr>
                </a:solidFill>
                <a:latin typeface="+mn-lt"/>
                <a:ea typeface="+mn-ea"/>
                <a:cs typeface="+mn-cs"/>
              </a:defRPr>
            </a:lvl8pPr>
            <a:lvl9pPr marL="4876191"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100" b="1" kern="1200">
                <a:solidFill>
                  <a:schemeClr val="tx1">
                    <a:lumMod val="75000"/>
                    <a:lumOff val="25000"/>
                  </a:schemeClr>
                </a:solidFill>
                <a:latin typeface="+mn-lt"/>
                <a:ea typeface="+mn-ea"/>
                <a:cs typeface="+mn-cs"/>
              </a:defRPr>
            </a:lvl9pPr>
          </a:lstStyle>
          <a:p>
            <a:r>
              <a:rPr lang="fa-IR" sz="1600" dirty="0">
                <a:solidFill>
                  <a:sysClr val="windowText" lastClr="000000"/>
                </a:solidFill>
                <a:cs typeface="B Titr" panose="00000700000000000000" pitchFamily="2" charset="-78"/>
              </a:rPr>
              <a:t>میزان تولیدات دام، طیور و آبزیان در سال 1400</a:t>
            </a:r>
            <a:r>
              <a:rPr lang="fa-IR" sz="1400" dirty="0">
                <a:solidFill>
                  <a:sysClr val="windowText" lastClr="000000"/>
                </a:solidFill>
                <a:cs typeface="B Titr" panose="00000700000000000000" pitchFamily="2" charset="-78"/>
              </a:rPr>
              <a:t>(هزارتن</a:t>
            </a:r>
            <a:r>
              <a:rPr lang="fa-IR" sz="1600" dirty="0">
                <a:solidFill>
                  <a:sysClr val="windowText" lastClr="000000"/>
                </a:solidFill>
                <a:cs typeface="B Titr" panose="00000700000000000000" pitchFamily="2" charset="-78"/>
              </a:rPr>
              <a:t>)</a:t>
            </a:r>
          </a:p>
        </p:txBody>
      </p:sp>
      <p:graphicFrame>
        <p:nvGraphicFramePr>
          <p:cNvPr id="2" name="Table 1"/>
          <p:cNvGraphicFramePr>
            <a:graphicFrameLocks noGrp="1"/>
          </p:cNvGraphicFramePr>
          <p:nvPr>
            <p:extLst>
              <p:ext uri="{D42A27DB-BD31-4B8C-83A1-F6EECF244321}">
                <p14:modId xmlns:p14="http://schemas.microsoft.com/office/powerpoint/2010/main" val="1708034628"/>
              </p:ext>
            </p:extLst>
          </p:nvPr>
        </p:nvGraphicFramePr>
        <p:xfrm>
          <a:off x="7526215" y="2169888"/>
          <a:ext cx="3343576" cy="3291840"/>
        </p:xfrm>
        <a:graphic>
          <a:graphicData uri="http://schemas.openxmlformats.org/drawingml/2006/table">
            <a:tbl>
              <a:tblPr rtl="1" firstRow="1" bandRow="1">
                <a:effectLst/>
                <a:tableStyleId>{00A15C55-8517-42AA-B614-E9B94910E393}</a:tableStyleId>
              </a:tblPr>
              <a:tblGrid>
                <a:gridCol w="1580078">
                  <a:extLst>
                    <a:ext uri="{9D8B030D-6E8A-4147-A177-3AD203B41FA5}">
                      <a16:colId xmlns:a16="http://schemas.microsoft.com/office/drawing/2014/main" val="20000"/>
                    </a:ext>
                  </a:extLst>
                </a:gridCol>
                <a:gridCol w="1763498">
                  <a:extLst>
                    <a:ext uri="{9D8B030D-6E8A-4147-A177-3AD203B41FA5}">
                      <a16:colId xmlns:a16="http://schemas.microsoft.com/office/drawing/2014/main" val="20001"/>
                    </a:ext>
                  </a:extLst>
                </a:gridCol>
              </a:tblGrid>
              <a:tr h="223370">
                <a:tc>
                  <a:txBody>
                    <a:bodyPr/>
                    <a:lstStyle/>
                    <a:p>
                      <a:pPr algn="ctr" rtl="1"/>
                      <a:r>
                        <a:rPr lang="fa-IR" sz="1600" dirty="0">
                          <a:solidFill>
                            <a:schemeClr val="tx1"/>
                          </a:solidFill>
                          <a:cs typeface="B Titr" panose="00000700000000000000" pitchFamily="2" charset="-78"/>
                        </a:rPr>
                        <a:t>گوشت قرمز</a:t>
                      </a:r>
                    </a:p>
                  </a:txBody>
                  <a:tcPr>
                    <a:lnT w="12700" cap="flat" cmpd="sng" algn="ctr">
                      <a:solidFill>
                        <a:srgbClr val="008000"/>
                      </a:solidFill>
                      <a:prstDash val="solid"/>
                      <a:round/>
                      <a:headEnd type="none" w="med" len="med"/>
                      <a:tailEnd type="none" w="med" len="med"/>
                    </a:lnT>
                    <a:cell3D prstMaterial="dkEdge">
                      <a:bevel prst="riblet"/>
                      <a:lightRig rig="flood" dir="t"/>
                    </a:cell3D>
                    <a:solidFill>
                      <a:schemeClr val="accent6">
                        <a:lumMod val="60000"/>
                        <a:lumOff val="40000"/>
                      </a:schemeClr>
                    </a:solidFill>
                  </a:tcPr>
                </a:tc>
                <a:tc>
                  <a:txBody>
                    <a:bodyPr/>
                    <a:lstStyle/>
                    <a:p>
                      <a:pPr algn="ctr" rtl="1"/>
                      <a:r>
                        <a:rPr lang="fa-IR" sz="2000" kern="0" dirty="0" smtClean="0">
                          <a:solidFill>
                            <a:prstClr val="black"/>
                          </a:solidFill>
                          <a:latin typeface="Calibri"/>
                          <a:cs typeface="B Mitra" panose="00000400000000000000" pitchFamily="2" charset="-78"/>
                        </a:rPr>
                        <a:t>54636 </a:t>
                      </a:r>
                      <a:endParaRPr lang="fa-IR" sz="2000" dirty="0">
                        <a:solidFill>
                          <a:schemeClr val="tx1"/>
                        </a:solidFill>
                        <a:cs typeface="B Titr" panose="00000700000000000000" pitchFamily="2" charset="-78"/>
                      </a:endParaRPr>
                    </a:p>
                  </a:txBody>
                  <a:tcPr>
                    <a:cell3D prstMaterial="dkEdge">
                      <a:bevel prst="riblet"/>
                      <a:lightRig rig="flood" dir="t"/>
                    </a:cell3D>
                    <a:solidFill>
                      <a:schemeClr val="accent6">
                        <a:lumMod val="20000"/>
                        <a:lumOff val="80000"/>
                      </a:schemeClr>
                    </a:solidFill>
                  </a:tcPr>
                </a:tc>
                <a:extLst>
                  <a:ext uri="{0D108BD9-81ED-4DB2-BD59-A6C34878D82A}">
                    <a16:rowId xmlns:a16="http://schemas.microsoft.com/office/drawing/2014/main" val="10000"/>
                  </a:ext>
                </a:extLst>
              </a:tr>
              <a:tr h="383328">
                <a:tc>
                  <a:txBody>
                    <a:bodyPr/>
                    <a:lstStyle/>
                    <a:p>
                      <a:pPr algn="ctr" rtl="1"/>
                      <a:r>
                        <a:rPr lang="fa-IR" sz="1600" dirty="0">
                          <a:cs typeface="B Titr" panose="00000700000000000000" pitchFamily="2" charset="-78"/>
                        </a:rPr>
                        <a:t>گوشت مرغ</a:t>
                      </a:r>
                    </a:p>
                  </a:txBody>
                  <a:tcPr>
                    <a:cell3D prstMaterial="dkEdge">
                      <a:bevel prst="riblet"/>
                      <a:lightRig rig="flood" dir="t"/>
                    </a:cell3D>
                    <a:solidFill>
                      <a:schemeClr val="accent5">
                        <a:lumMod val="60000"/>
                        <a:lumOff val="40000"/>
                      </a:schemeClr>
                    </a:solidFill>
                  </a:tcPr>
                </a:tc>
                <a:tc>
                  <a:txBody>
                    <a:bodyPr/>
                    <a:lstStyle/>
                    <a:p>
                      <a:pPr algn="ctr" rtl="1"/>
                      <a:r>
                        <a:rPr lang="fa-IR" sz="2000" kern="0" dirty="0" smtClean="0">
                          <a:solidFill>
                            <a:prstClr val="black"/>
                          </a:solidFill>
                          <a:latin typeface="Calibri"/>
                          <a:cs typeface="B Mitra" panose="00000400000000000000" pitchFamily="2" charset="-78"/>
                        </a:rPr>
                        <a:t>69975 </a:t>
                      </a:r>
                      <a:endParaRPr lang="fa-IR" sz="2000" dirty="0">
                        <a:cs typeface="B Titr" panose="00000700000000000000" pitchFamily="2" charset="-78"/>
                      </a:endParaRPr>
                    </a:p>
                  </a:txBody>
                  <a:tcPr>
                    <a:cell3D prstMaterial="dkEdge">
                      <a:bevel prst="riblet"/>
                      <a:lightRig rig="flood" dir="t"/>
                    </a:cell3D>
                    <a:solidFill>
                      <a:schemeClr val="accent5">
                        <a:lumMod val="20000"/>
                        <a:lumOff val="80000"/>
                      </a:schemeClr>
                    </a:solidFill>
                  </a:tcPr>
                </a:tc>
                <a:extLst>
                  <a:ext uri="{0D108BD9-81ED-4DB2-BD59-A6C34878D82A}">
                    <a16:rowId xmlns:a16="http://schemas.microsoft.com/office/drawing/2014/main" val="10001"/>
                  </a:ext>
                </a:extLst>
              </a:tr>
              <a:tr h="383328">
                <a:tc>
                  <a:txBody>
                    <a:bodyPr/>
                    <a:lstStyle/>
                    <a:p>
                      <a:pPr algn="ctr" rtl="1"/>
                      <a:r>
                        <a:rPr lang="fa-IR" sz="1600" dirty="0">
                          <a:cs typeface="B Titr" panose="00000700000000000000" pitchFamily="2" charset="-78"/>
                        </a:rPr>
                        <a:t>تخم مرغ</a:t>
                      </a:r>
                    </a:p>
                  </a:txBody>
                  <a:tcPr>
                    <a:cell3D prstMaterial="dkEdge">
                      <a:bevel prst="riblet"/>
                      <a:lightRig rig="flood" dir="t"/>
                    </a:cell3D>
                    <a:solidFill>
                      <a:schemeClr val="accent4">
                        <a:lumMod val="20000"/>
                        <a:lumOff val="80000"/>
                      </a:schemeClr>
                    </a:solidFill>
                  </a:tcPr>
                </a:tc>
                <a:tc>
                  <a:txBody>
                    <a:bodyPr/>
                    <a:lstStyle/>
                    <a:p>
                      <a:pPr algn="ctr" rtl="1"/>
                      <a:r>
                        <a:rPr lang="fa-IR" sz="2000" kern="0" dirty="0" smtClean="0">
                          <a:solidFill>
                            <a:prstClr val="black"/>
                          </a:solidFill>
                          <a:latin typeface="Calibri"/>
                          <a:cs typeface="B Mitra" panose="00000400000000000000" pitchFamily="2" charset="-78"/>
                        </a:rPr>
                        <a:t>48400 </a:t>
                      </a:r>
                      <a:endParaRPr lang="fa-IR" sz="2000" dirty="0">
                        <a:cs typeface="B Titr" panose="00000700000000000000" pitchFamily="2" charset="-78"/>
                      </a:endParaRPr>
                    </a:p>
                  </a:txBody>
                  <a:tcPr>
                    <a:cell3D prstMaterial="dkEdge">
                      <a:bevel prst="riblet"/>
                      <a:lightRig rig="flood" dir="t"/>
                    </a:cell3D>
                    <a:solidFill>
                      <a:schemeClr val="bg1">
                        <a:lumMod val="95000"/>
                      </a:schemeClr>
                    </a:solidFill>
                  </a:tcPr>
                </a:tc>
                <a:extLst>
                  <a:ext uri="{0D108BD9-81ED-4DB2-BD59-A6C34878D82A}">
                    <a16:rowId xmlns:a16="http://schemas.microsoft.com/office/drawing/2014/main" val="10002"/>
                  </a:ext>
                </a:extLst>
              </a:tr>
              <a:tr h="383328">
                <a:tc>
                  <a:txBody>
                    <a:bodyPr/>
                    <a:lstStyle/>
                    <a:p>
                      <a:pPr algn="ctr" rtl="1"/>
                      <a:r>
                        <a:rPr lang="fa-IR" sz="1600" dirty="0">
                          <a:cs typeface="B Titr" panose="00000700000000000000" pitchFamily="2" charset="-78"/>
                        </a:rPr>
                        <a:t>سایر</a:t>
                      </a:r>
                      <a:r>
                        <a:rPr lang="fa-IR" sz="1600" baseline="0" dirty="0">
                          <a:cs typeface="B Titr" panose="00000700000000000000" pitchFamily="2" charset="-78"/>
                        </a:rPr>
                        <a:t> ماکیان</a:t>
                      </a:r>
                      <a:endParaRPr lang="fa-IR" sz="1600" dirty="0">
                        <a:cs typeface="B Titr" panose="00000700000000000000" pitchFamily="2" charset="-78"/>
                      </a:endParaRPr>
                    </a:p>
                  </a:txBody>
                  <a:tcPr>
                    <a:cell3D prstMaterial="dkEdge">
                      <a:bevel prst="riblet"/>
                      <a:lightRig rig="flood" dir="t"/>
                    </a:cell3D>
                    <a:solidFill>
                      <a:schemeClr val="accent5">
                        <a:lumMod val="60000"/>
                        <a:lumOff val="40000"/>
                      </a:schemeClr>
                    </a:solidFill>
                  </a:tcPr>
                </a:tc>
                <a:tc>
                  <a:txBody>
                    <a:bodyPr/>
                    <a:lstStyle/>
                    <a:p>
                      <a:pPr algn="ctr" rtl="1"/>
                      <a:r>
                        <a:rPr lang="fa-IR" sz="2000" kern="0" dirty="0" smtClean="0">
                          <a:solidFill>
                            <a:prstClr val="black"/>
                          </a:solidFill>
                          <a:latin typeface="Calibri"/>
                          <a:cs typeface="B Mitra" panose="00000400000000000000" pitchFamily="2" charset="-78"/>
                        </a:rPr>
                        <a:t>4235 </a:t>
                      </a:r>
                      <a:endParaRPr lang="fa-IR" sz="2000" dirty="0">
                        <a:cs typeface="B Titr" panose="00000700000000000000" pitchFamily="2" charset="-78"/>
                      </a:endParaRPr>
                    </a:p>
                  </a:txBody>
                  <a:tcPr>
                    <a:cell3D prstMaterial="dkEdge">
                      <a:bevel prst="riblet"/>
                      <a:lightRig rig="flood" dir="t"/>
                    </a:cell3D>
                    <a:solidFill>
                      <a:schemeClr val="accent5">
                        <a:lumMod val="20000"/>
                        <a:lumOff val="80000"/>
                      </a:schemeClr>
                    </a:solidFill>
                  </a:tcPr>
                </a:tc>
                <a:extLst>
                  <a:ext uri="{0D108BD9-81ED-4DB2-BD59-A6C34878D82A}">
                    <a16:rowId xmlns:a16="http://schemas.microsoft.com/office/drawing/2014/main" val="10003"/>
                  </a:ext>
                </a:extLst>
              </a:tr>
              <a:tr h="383328">
                <a:tc>
                  <a:txBody>
                    <a:bodyPr/>
                    <a:lstStyle/>
                    <a:p>
                      <a:pPr algn="ctr" rtl="1"/>
                      <a:r>
                        <a:rPr lang="fa-IR" sz="1600" dirty="0">
                          <a:cs typeface="B Titr" panose="00000700000000000000" pitchFamily="2" charset="-78"/>
                        </a:rPr>
                        <a:t>شیر</a:t>
                      </a:r>
                    </a:p>
                  </a:txBody>
                  <a:tcPr>
                    <a:cell3D prstMaterial="dkEdge">
                      <a:bevel prst="riblet"/>
                      <a:lightRig rig="flood" dir="t"/>
                    </a:cell3D>
                    <a:solidFill>
                      <a:schemeClr val="bg1"/>
                    </a:solidFill>
                  </a:tcPr>
                </a:tc>
                <a:tc>
                  <a:txBody>
                    <a:bodyPr/>
                    <a:lstStyle/>
                    <a:p>
                      <a:pPr algn="ctr" rtl="1"/>
                      <a:r>
                        <a:rPr lang="fa-IR" sz="2000" kern="0" dirty="0" smtClean="0">
                          <a:solidFill>
                            <a:prstClr val="black"/>
                          </a:solidFill>
                          <a:latin typeface="Calibri"/>
                          <a:cs typeface="B Mitra" panose="00000400000000000000" pitchFamily="2" charset="-78"/>
                        </a:rPr>
                        <a:t>374000 </a:t>
                      </a:r>
                      <a:endParaRPr lang="fa-IR" sz="2000" dirty="0">
                        <a:cs typeface="B Titr" panose="00000700000000000000" pitchFamily="2" charset="-78"/>
                      </a:endParaRPr>
                    </a:p>
                  </a:txBody>
                  <a:tcPr>
                    <a:cell3D prstMaterial="dkEdge">
                      <a:bevel prst="riblet"/>
                      <a:lightRig rig="flood" dir="t"/>
                    </a:cell3D>
                    <a:solidFill>
                      <a:schemeClr val="bg1">
                        <a:lumMod val="95000"/>
                      </a:schemeClr>
                    </a:solidFill>
                  </a:tcPr>
                </a:tc>
                <a:extLst>
                  <a:ext uri="{0D108BD9-81ED-4DB2-BD59-A6C34878D82A}">
                    <a16:rowId xmlns:a16="http://schemas.microsoft.com/office/drawing/2014/main" val="10004"/>
                  </a:ext>
                </a:extLst>
              </a:tr>
              <a:tr h="383328">
                <a:tc>
                  <a:txBody>
                    <a:bodyPr/>
                    <a:lstStyle/>
                    <a:p>
                      <a:pPr algn="ctr" rtl="1"/>
                      <a:r>
                        <a:rPr lang="fa-IR" sz="1400" dirty="0">
                          <a:cs typeface="B Titr" panose="00000700000000000000" pitchFamily="2" charset="-78"/>
                        </a:rPr>
                        <a:t>شیلات وآبزیان</a:t>
                      </a:r>
                    </a:p>
                  </a:txBody>
                  <a:tcPr>
                    <a:cell3D prstMaterial="dkEdge">
                      <a:bevel prst="riblet"/>
                      <a:lightRig rig="flood" dir="t"/>
                    </a:cell3D>
                    <a:solidFill>
                      <a:schemeClr val="accent2">
                        <a:lumMod val="60000"/>
                        <a:lumOff val="40000"/>
                      </a:schemeClr>
                    </a:solidFill>
                  </a:tcPr>
                </a:tc>
                <a:tc>
                  <a:txBody>
                    <a:bodyPr/>
                    <a:lstStyle/>
                    <a:p>
                      <a:pPr algn="ctr" rtl="1"/>
                      <a:r>
                        <a:rPr lang="fa-IR" sz="2000" dirty="0" smtClean="0">
                          <a:cs typeface="B Titr" panose="00000700000000000000" pitchFamily="2" charset="-78"/>
                        </a:rPr>
                        <a:t>5169</a:t>
                      </a:r>
                      <a:endParaRPr lang="fa-IR" sz="2000" dirty="0">
                        <a:cs typeface="B Titr" panose="00000700000000000000" pitchFamily="2" charset="-78"/>
                      </a:endParaRPr>
                    </a:p>
                  </a:txBody>
                  <a:tcPr>
                    <a:cell3D prstMaterial="dkEdge">
                      <a:bevel prst="riblet"/>
                      <a:lightRig rig="flood" dir="t"/>
                    </a:cell3D>
                    <a:solidFill>
                      <a:schemeClr val="accent2">
                        <a:lumMod val="20000"/>
                        <a:lumOff val="80000"/>
                      </a:schemeClr>
                    </a:solidFill>
                  </a:tcPr>
                </a:tc>
                <a:extLst>
                  <a:ext uri="{0D108BD9-81ED-4DB2-BD59-A6C34878D82A}">
                    <a16:rowId xmlns:a16="http://schemas.microsoft.com/office/drawing/2014/main" val="10005"/>
                  </a:ext>
                </a:extLst>
              </a:tr>
              <a:tr h="383328">
                <a:tc>
                  <a:txBody>
                    <a:bodyPr/>
                    <a:lstStyle/>
                    <a:p>
                      <a:pPr algn="ctr" rtl="1"/>
                      <a:r>
                        <a:rPr lang="fa-IR" sz="1600" dirty="0">
                          <a:cs typeface="B Titr" panose="00000700000000000000" pitchFamily="2" charset="-78"/>
                        </a:rPr>
                        <a:t>عسل</a:t>
                      </a:r>
                    </a:p>
                  </a:txBody>
                  <a:tcPr>
                    <a:cell3D prstMaterial="dkEdge">
                      <a:bevel prst="riblet"/>
                      <a:lightRig rig="flood" dir="t"/>
                    </a:cell3D>
                    <a:solidFill>
                      <a:srgbClr val="FFC000"/>
                    </a:solidFill>
                  </a:tcPr>
                </a:tc>
                <a:tc>
                  <a:txBody>
                    <a:bodyPr/>
                    <a:lstStyle/>
                    <a:p>
                      <a:pPr algn="ctr" rtl="1"/>
                      <a:r>
                        <a:rPr lang="fa-IR" sz="2000" kern="0" dirty="0" smtClean="0">
                          <a:solidFill>
                            <a:prstClr val="black"/>
                          </a:solidFill>
                          <a:latin typeface="Calibri"/>
                          <a:cs typeface="B Mitra" panose="00000400000000000000" pitchFamily="2" charset="-78"/>
                        </a:rPr>
                        <a:t>1170</a:t>
                      </a:r>
                      <a:endParaRPr lang="fa-IR" sz="2000" dirty="0">
                        <a:cs typeface="B Titr" panose="00000700000000000000" pitchFamily="2" charset="-78"/>
                      </a:endParaRPr>
                    </a:p>
                  </a:txBody>
                  <a:tcPr>
                    <a:cell3D prstMaterial="dkEdge">
                      <a:bevel prst="riblet"/>
                      <a:lightRig rig="flood" dir="t"/>
                    </a:cell3D>
                    <a:solidFill>
                      <a:srgbClr val="FFFF99"/>
                    </a:solidFill>
                  </a:tcPr>
                </a:tc>
                <a:extLst>
                  <a:ext uri="{0D108BD9-81ED-4DB2-BD59-A6C34878D82A}">
                    <a16:rowId xmlns:a16="http://schemas.microsoft.com/office/drawing/2014/main" val="10006"/>
                  </a:ext>
                </a:extLst>
              </a:tr>
              <a:tr h="463999">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r>
                        <a:rPr lang="fa-IR" sz="1400" b="1" dirty="0">
                          <a:cs typeface="B Titr" panose="00000700000000000000" pitchFamily="2" charset="-78"/>
                        </a:rPr>
                        <a:t>جمع کل تولیدات دامی</a:t>
                      </a:r>
                    </a:p>
                  </a:txBody>
                  <a:tcPr>
                    <a:cell3D prstMaterial="dkEdge">
                      <a:bevel prst="riblet"/>
                      <a:lightRig rig="flood" dir="t"/>
                    </a:cell3D>
                    <a:solidFill>
                      <a:schemeClr val="accent4">
                        <a:lumMod val="60000"/>
                        <a:lumOff val="40000"/>
                      </a:schemeClr>
                    </a:solidFill>
                  </a:tcPr>
                </a:tc>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endParaRPr lang="fa-IR" sz="2000" dirty="0">
                        <a:cs typeface="B Titr" panose="00000700000000000000" pitchFamily="2" charset="-78"/>
                      </a:endParaRPr>
                    </a:p>
                  </a:txBody>
                  <a:tcPr>
                    <a:cell3D prstMaterial="dkEdge">
                      <a:bevel prst="riblet"/>
                      <a:lightRig rig="flood" dir="t"/>
                    </a:cell3D>
                    <a:solidFill>
                      <a:srgbClr val="CCFFFF"/>
                    </a:solidFill>
                  </a:tcPr>
                </a:tc>
                <a:extLst>
                  <a:ext uri="{0D108BD9-81ED-4DB2-BD59-A6C34878D82A}">
                    <a16:rowId xmlns:a16="http://schemas.microsoft.com/office/drawing/2014/main" val="10007"/>
                  </a:ext>
                </a:extLst>
              </a:tr>
            </a:tbl>
          </a:graphicData>
        </a:graphic>
      </p:graphicFrame>
      <p:grpSp>
        <p:nvGrpSpPr>
          <p:cNvPr id="19" name="Group 18"/>
          <p:cNvGrpSpPr/>
          <p:nvPr/>
        </p:nvGrpSpPr>
        <p:grpSpPr>
          <a:xfrm>
            <a:off x="10867292" y="59639"/>
            <a:ext cx="1324708" cy="1198318"/>
            <a:chOff x="10575929" y="120449"/>
            <a:chExt cx="1616072" cy="1964352"/>
          </a:xfrm>
        </p:grpSpPr>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33275" y="120449"/>
              <a:ext cx="1301379" cy="998481"/>
            </a:xfrm>
            <a:prstGeom prst="round2DiagRect">
              <a:avLst>
                <a:gd name="adj1" fmla="val 16667"/>
                <a:gd name="adj2" fmla="val 0"/>
              </a:avLst>
            </a:prstGeom>
            <a:ln w="38100" cap="sq">
              <a:solidFill>
                <a:schemeClr val="accent4">
                  <a:lumMod val="75000"/>
                </a:schemeClr>
              </a:solidFill>
              <a:miter lim="800000"/>
            </a:ln>
            <a:effectLst>
              <a:outerShdw blurRad="254000" algn="tl" rotWithShape="0">
                <a:srgbClr val="000000">
                  <a:alpha val="43000"/>
                </a:srgbClr>
              </a:outerShdw>
            </a:effectLst>
          </p:spPr>
        </p:pic>
        <p:sp>
          <p:nvSpPr>
            <p:cNvPr id="21" name="TextBox 20"/>
            <p:cNvSpPr txBox="1"/>
            <p:nvPr/>
          </p:nvSpPr>
          <p:spPr>
            <a:xfrm>
              <a:off x="10575929" y="1138823"/>
              <a:ext cx="1616072" cy="945978"/>
            </a:xfrm>
            <a:prstGeom prst="rect">
              <a:avLst/>
            </a:prstGeom>
            <a:noFill/>
          </p:spPr>
          <p:txBody>
            <a:bodyPr wrap="square" lIns="91426" tIns="45718" rIns="91426" bIns="45718" rtlCol="1">
              <a:spAutoFit/>
            </a:bodyPr>
            <a:lstStyle/>
            <a:p>
              <a:pPr algn="ctr" rtl="1">
                <a:defRPr/>
              </a:pPr>
              <a:r>
                <a:rPr lang="fa-IR" sz="1050" dirty="0">
                  <a:ln w="0"/>
                  <a:effectLst>
                    <a:outerShdw blurRad="38100" dist="19050" dir="2700000" algn="tl" rotWithShape="0">
                      <a:schemeClr val="dk1">
                        <a:alpha val="40000"/>
                      </a:schemeClr>
                    </a:outerShdw>
                  </a:effectLst>
                  <a:cs typeface="B Titr" panose="00000700000000000000" pitchFamily="2" charset="-78"/>
                </a:rPr>
                <a:t>وزارت جهاد کشاورزی </a:t>
              </a:r>
            </a:p>
            <a:p>
              <a:pPr algn="ctr" rtl="1">
                <a:defRPr/>
              </a:pPr>
              <a:r>
                <a:rPr lang="fa-IR" sz="1050" dirty="0">
                  <a:ln w="0"/>
                  <a:effectLst>
                    <a:outerShdw blurRad="38100" dist="19050" dir="2700000" algn="tl" rotWithShape="0">
                      <a:schemeClr val="dk1">
                        <a:alpha val="40000"/>
                      </a:schemeClr>
                    </a:outerShdw>
                  </a:effectLst>
                  <a:cs typeface="B Titr" panose="00000700000000000000" pitchFamily="2" charset="-78"/>
                </a:rPr>
                <a:t>دفتر هماهنگی امور استانها</a:t>
              </a:r>
            </a:p>
          </p:txBody>
        </p:sp>
      </p:grpSp>
      <p:sp>
        <p:nvSpPr>
          <p:cNvPr id="25" name="Rounded Rectangle 24"/>
          <p:cNvSpPr/>
          <p:nvPr/>
        </p:nvSpPr>
        <p:spPr>
          <a:xfrm>
            <a:off x="0" y="6265272"/>
            <a:ext cx="2747967" cy="603635"/>
          </a:xfrm>
          <a:prstGeom prst="roundRect">
            <a:avLst/>
          </a:prstGeom>
          <a:solidFill>
            <a:schemeClr val="accent4">
              <a:lumMod val="20000"/>
              <a:lumOff val="80000"/>
            </a:schemeClr>
          </a:solidFill>
          <a:ln w="28575">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1288" tIns="45650" rIns="91288" bIns="45650" rtlCol="1" anchor="ctr"/>
          <a:lstStyle/>
          <a:p>
            <a:pPr algn="ctr" rtl="1">
              <a:defRPr/>
            </a:pPr>
            <a:endParaRPr lang="fa-IR" sz="1600" kern="0" dirty="0">
              <a:solidFill>
                <a:prstClr val="black"/>
              </a:solidFill>
              <a:cs typeface="B Titr" panose="00000700000000000000" pitchFamily="2" charset="-78"/>
            </a:endParaRPr>
          </a:p>
          <a:p>
            <a:pPr algn="r" rtl="1">
              <a:defRPr/>
            </a:pPr>
            <a:r>
              <a:rPr lang="fa-IR" sz="1600" kern="0" dirty="0">
                <a:solidFill>
                  <a:prstClr val="black"/>
                </a:solidFill>
                <a:cs typeface="B Titr" panose="00000700000000000000" pitchFamily="2" charset="-78"/>
              </a:rPr>
              <a:t>تاییدکننده نهایی :</a:t>
            </a:r>
          </a:p>
          <a:p>
            <a:pPr algn="ctr" rtl="1">
              <a:defRPr/>
            </a:pPr>
            <a:endParaRPr lang="fa-IR" sz="1600" kern="0" dirty="0">
              <a:solidFill>
                <a:prstClr val="black"/>
              </a:solidFill>
              <a:cs typeface="B Titr" panose="00000700000000000000" pitchFamily="2" charset="-78"/>
            </a:endParaRPr>
          </a:p>
          <a:p>
            <a:pPr algn="ctr" rtl="1">
              <a:defRPr/>
            </a:pPr>
            <a:endParaRPr lang="fa-IR" sz="1600" kern="0" dirty="0">
              <a:solidFill>
                <a:prstClr val="black"/>
              </a:solidFill>
              <a:cs typeface="B Titr" panose="00000700000000000000" pitchFamily="2" charset="-78"/>
            </a:endParaRPr>
          </a:p>
        </p:txBody>
      </p:sp>
      <p:sp>
        <p:nvSpPr>
          <p:cNvPr id="14" name="Text Placeholder 3"/>
          <p:cNvSpPr txBox="1">
            <a:spLocks/>
          </p:cNvSpPr>
          <p:nvPr/>
        </p:nvSpPr>
        <p:spPr>
          <a:xfrm>
            <a:off x="1781908" y="1449818"/>
            <a:ext cx="3196367" cy="720070"/>
          </a:xfrm>
          <a:prstGeom prst="rect">
            <a:avLst/>
          </a:pr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lIns="121906" tIns="60953" rIns="121906" bIns="60953" rtlCol="0" anchor="b">
            <a:noAutofit/>
          </a:bodyPr>
          <a:lstStyle>
            <a:lvl1pPr marL="0" indent="0" algn="ctr" defTabSz="1219050" rtl="1" eaLnBrk="1" latinLnBrk="0" hangingPunct="1">
              <a:spcBef>
                <a:spcPct val="20000"/>
              </a:spcBef>
              <a:spcAft>
                <a:spcPts val="400"/>
              </a:spcAft>
              <a:buClr>
                <a:schemeClr val="accent6">
                  <a:lumMod val="75000"/>
                </a:schemeClr>
              </a:buClr>
              <a:buSzPct val="130000"/>
              <a:buFont typeface="Georgia" pitchFamily="18" charset="0"/>
              <a:buNone/>
              <a:defRPr lang="en-US" sz="32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609523"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700" b="1" kern="1200">
                <a:solidFill>
                  <a:schemeClr val="tx1">
                    <a:lumMod val="75000"/>
                    <a:lumOff val="25000"/>
                  </a:schemeClr>
                </a:solidFill>
                <a:latin typeface="+mn-lt"/>
                <a:ea typeface="+mn-ea"/>
                <a:cs typeface="+mn-cs"/>
              </a:defRPr>
            </a:lvl2pPr>
            <a:lvl3pPr marL="1219050"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400" b="1" kern="1200">
                <a:solidFill>
                  <a:schemeClr val="tx1">
                    <a:lumMod val="75000"/>
                    <a:lumOff val="25000"/>
                  </a:schemeClr>
                </a:solidFill>
                <a:latin typeface="+mn-lt"/>
                <a:ea typeface="+mn-ea"/>
                <a:cs typeface="+mn-cs"/>
              </a:defRPr>
            </a:lvl3pPr>
            <a:lvl4pPr marL="1828573"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100" b="1" kern="1200">
                <a:solidFill>
                  <a:schemeClr val="tx1">
                    <a:lumMod val="75000"/>
                    <a:lumOff val="25000"/>
                  </a:schemeClr>
                </a:solidFill>
                <a:latin typeface="+mn-lt"/>
                <a:ea typeface="+mn-ea"/>
                <a:cs typeface="+mn-cs"/>
              </a:defRPr>
            </a:lvl4pPr>
            <a:lvl5pPr marL="2438098"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100" b="1" kern="1200">
                <a:solidFill>
                  <a:schemeClr val="tx1">
                    <a:lumMod val="75000"/>
                    <a:lumOff val="25000"/>
                  </a:schemeClr>
                </a:solidFill>
                <a:latin typeface="+mn-lt"/>
                <a:ea typeface="+mn-ea"/>
                <a:cs typeface="+mn-cs"/>
              </a:defRPr>
            </a:lvl5pPr>
            <a:lvl6pPr marL="3047620"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100" b="1" kern="1200">
                <a:solidFill>
                  <a:schemeClr val="tx1">
                    <a:lumMod val="75000"/>
                    <a:lumOff val="25000"/>
                  </a:schemeClr>
                </a:solidFill>
                <a:latin typeface="+mn-lt"/>
                <a:ea typeface="+mn-ea"/>
                <a:cs typeface="+mn-cs"/>
              </a:defRPr>
            </a:lvl6pPr>
            <a:lvl7pPr marL="3657143"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100" b="1" kern="1200">
                <a:solidFill>
                  <a:schemeClr val="tx1">
                    <a:lumMod val="75000"/>
                    <a:lumOff val="25000"/>
                  </a:schemeClr>
                </a:solidFill>
                <a:latin typeface="+mn-lt"/>
                <a:ea typeface="+mn-ea"/>
                <a:cs typeface="+mn-cs"/>
              </a:defRPr>
            </a:lvl7pPr>
            <a:lvl8pPr marL="4266667"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100" b="1" kern="1200">
                <a:solidFill>
                  <a:schemeClr val="tx1">
                    <a:lumMod val="75000"/>
                    <a:lumOff val="25000"/>
                  </a:schemeClr>
                </a:solidFill>
                <a:latin typeface="+mn-lt"/>
                <a:ea typeface="+mn-ea"/>
                <a:cs typeface="+mn-cs"/>
              </a:defRPr>
            </a:lvl8pPr>
            <a:lvl9pPr marL="4876191" indent="0" algn="r" defTabSz="1219050" rtl="1" eaLnBrk="1" latinLnBrk="0" hangingPunct="1">
              <a:spcBef>
                <a:spcPct val="20000"/>
              </a:spcBef>
              <a:spcAft>
                <a:spcPts val="400"/>
              </a:spcAft>
              <a:buClr>
                <a:schemeClr val="accent6">
                  <a:lumMod val="75000"/>
                </a:schemeClr>
              </a:buClr>
              <a:buSzPct val="130000"/>
              <a:buFont typeface="Georgia" pitchFamily="18" charset="0"/>
              <a:buNone/>
              <a:defRPr sz="2100" b="1" kern="1200">
                <a:solidFill>
                  <a:schemeClr val="tx1">
                    <a:lumMod val="75000"/>
                    <a:lumOff val="25000"/>
                  </a:schemeClr>
                </a:solidFill>
                <a:latin typeface="+mn-lt"/>
                <a:ea typeface="+mn-ea"/>
                <a:cs typeface="+mn-cs"/>
              </a:defRPr>
            </a:lvl9pPr>
          </a:lstStyle>
          <a:p>
            <a:r>
              <a:rPr lang="fa-IR" sz="1600" dirty="0">
                <a:solidFill>
                  <a:sysClr val="windowText" lastClr="000000"/>
                </a:solidFill>
                <a:cs typeface="B Titr" panose="00000700000000000000" pitchFamily="2" charset="-78"/>
              </a:rPr>
              <a:t>میزان تولیدات دام، طیور و آبزیان در سال 1401 </a:t>
            </a:r>
            <a:r>
              <a:rPr lang="fa-IR" sz="1400" dirty="0">
                <a:solidFill>
                  <a:sysClr val="windowText" lastClr="000000"/>
                </a:solidFill>
                <a:cs typeface="B Titr" panose="00000700000000000000" pitchFamily="2" charset="-78"/>
              </a:rPr>
              <a:t>(هزارتن</a:t>
            </a:r>
            <a:r>
              <a:rPr lang="fa-IR" sz="1600" dirty="0">
                <a:solidFill>
                  <a:sysClr val="windowText" lastClr="000000"/>
                </a:solidFill>
                <a:cs typeface="B Titr" panose="00000700000000000000" pitchFamily="2" charset="-78"/>
              </a:rPr>
              <a:t>)</a:t>
            </a:r>
          </a:p>
        </p:txBody>
      </p:sp>
      <p:graphicFrame>
        <p:nvGraphicFramePr>
          <p:cNvPr id="18" name="Table 17"/>
          <p:cNvGraphicFramePr>
            <a:graphicFrameLocks noGrp="1"/>
          </p:cNvGraphicFramePr>
          <p:nvPr>
            <p:extLst>
              <p:ext uri="{D42A27DB-BD31-4B8C-83A1-F6EECF244321}">
                <p14:modId xmlns:p14="http://schemas.microsoft.com/office/powerpoint/2010/main" val="1938554591"/>
              </p:ext>
            </p:extLst>
          </p:nvPr>
        </p:nvGraphicFramePr>
        <p:xfrm>
          <a:off x="1770185" y="2169888"/>
          <a:ext cx="3235803" cy="3315286"/>
        </p:xfrm>
        <a:graphic>
          <a:graphicData uri="http://schemas.openxmlformats.org/drawingml/2006/table">
            <a:tbl>
              <a:tblPr rtl="1" firstRow="1" bandRow="1">
                <a:effectLst/>
                <a:tableStyleId>{00A15C55-8517-42AA-B614-E9B94910E393}</a:tableStyleId>
              </a:tblPr>
              <a:tblGrid>
                <a:gridCol w="1529148">
                  <a:extLst>
                    <a:ext uri="{9D8B030D-6E8A-4147-A177-3AD203B41FA5}">
                      <a16:colId xmlns:a16="http://schemas.microsoft.com/office/drawing/2014/main" val="20000"/>
                    </a:ext>
                  </a:extLst>
                </a:gridCol>
                <a:gridCol w="1706655">
                  <a:extLst>
                    <a:ext uri="{9D8B030D-6E8A-4147-A177-3AD203B41FA5}">
                      <a16:colId xmlns:a16="http://schemas.microsoft.com/office/drawing/2014/main" val="20001"/>
                    </a:ext>
                  </a:extLst>
                </a:gridCol>
              </a:tblGrid>
              <a:tr h="419686">
                <a:tc>
                  <a:txBody>
                    <a:bodyPr/>
                    <a:lstStyle/>
                    <a:p>
                      <a:pPr algn="ctr" rtl="1"/>
                      <a:r>
                        <a:rPr lang="fa-IR" sz="1600" dirty="0">
                          <a:solidFill>
                            <a:schemeClr val="tx1"/>
                          </a:solidFill>
                          <a:cs typeface="B Titr" panose="00000700000000000000" pitchFamily="2" charset="-78"/>
                        </a:rPr>
                        <a:t>گوشت قرمز</a:t>
                      </a:r>
                    </a:p>
                  </a:txBody>
                  <a:tcPr>
                    <a:lnT w="12700" cap="flat" cmpd="sng" algn="ctr">
                      <a:solidFill>
                        <a:srgbClr val="008000"/>
                      </a:solidFill>
                      <a:prstDash val="solid"/>
                      <a:round/>
                      <a:headEnd type="none" w="med" len="med"/>
                      <a:tailEnd type="none" w="med" len="med"/>
                    </a:lnT>
                    <a:cell3D prstMaterial="dkEdge">
                      <a:bevel prst="riblet"/>
                      <a:lightRig rig="flood" dir="t"/>
                    </a:cell3D>
                    <a:solidFill>
                      <a:schemeClr val="accent6">
                        <a:lumMod val="60000"/>
                        <a:lumOff val="40000"/>
                      </a:schemeClr>
                    </a:solidFill>
                  </a:tcPr>
                </a:tc>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r>
                        <a:rPr lang="fa-IR" sz="2000" kern="0" dirty="0" smtClean="0">
                          <a:solidFill>
                            <a:prstClr val="black"/>
                          </a:solidFill>
                          <a:latin typeface="Calibri"/>
                          <a:cs typeface="B Mitra" panose="00000400000000000000" pitchFamily="2" charset="-78"/>
                        </a:rPr>
                        <a:t>52300</a:t>
                      </a:r>
                    </a:p>
                  </a:txBody>
                  <a:tcPr>
                    <a:cell3D prstMaterial="dkEdge">
                      <a:bevel prst="riblet"/>
                      <a:lightRig rig="flood" dir="t"/>
                    </a:cell3D>
                    <a:solidFill>
                      <a:schemeClr val="accent6">
                        <a:lumMod val="20000"/>
                        <a:lumOff val="80000"/>
                      </a:schemeClr>
                    </a:solidFill>
                  </a:tcPr>
                </a:tc>
                <a:extLst>
                  <a:ext uri="{0D108BD9-81ED-4DB2-BD59-A6C34878D82A}">
                    <a16:rowId xmlns:a16="http://schemas.microsoft.com/office/drawing/2014/main" val="10000"/>
                  </a:ext>
                </a:extLst>
              </a:tr>
              <a:tr h="383328">
                <a:tc>
                  <a:txBody>
                    <a:bodyPr/>
                    <a:lstStyle/>
                    <a:p>
                      <a:pPr algn="ctr" rtl="1"/>
                      <a:r>
                        <a:rPr lang="fa-IR" sz="1600" dirty="0">
                          <a:cs typeface="B Titr" panose="00000700000000000000" pitchFamily="2" charset="-78"/>
                        </a:rPr>
                        <a:t>گوشت مرغ</a:t>
                      </a:r>
                    </a:p>
                  </a:txBody>
                  <a:tcPr>
                    <a:cell3D prstMaterial="dkEdge">
                      <a:bevel prst="riblet"/>
                      <a:lightRig rig="flood" dir="t"/>
                    </a:cell3D>
                    <a:solidFill>
                      <a:schemeClr val="accent5">
                        <a:lumMod val="60000"/>
                        <a:lumOff val="40000"/>
                      </a:schemeClr>
                    </a:solidFill>
                  </a:tcPr>
                </a:tc>
                <a:tc>
                  <a:txBody>
                    <a:bodyPr/>
                    <a:lstStyle/>
                    <a:p>
                      <a:pPr algn="ctr" rtl="1"/>
                      <a:r>
                        <a:rPr lang="fa-IR" sz="2000" kern="0" dirty="0" smtClean="0">
                          <a:solidFill>
                            <a:prstClr val="black"/>
                          </a:solidFill>
                          <a:latin typeface="Calibri"/>
                          <a:cs typeface="B Mitra" panose="00000400000000000000" pitchFamily="2" charset="-78"/>
                        </a:rPr>
                        <a:t>62000 </a:t>
                      </a:r>
                      <a:endParaRPr lang="fa-IR" sz="2000" dirty="0">
                        <a:cs typeface="B Titr" panose="00000700000000000000" pitchFamily="2" charset="-78"/>
                      </a:endParaRPr>
                    </a:p>
                  </a:txBody>
                  <a:tcPr>
                    <a:cell3D prstMaterial="dkEdge">
                      <a:bevel prst="riblet"/>
                      <a:lightRig rig="flood" dir="t"/>
                    </a:cell3D>
                    <a:solidFill>
                      <a:schemeClr val="accent5">
                        <a:lumMod val="20000"/>
                        <a:lumOff val="80000"/>
                      </a:schemeClr>
                    </a:solidFill>
                  </a:tcPr>
                </a:tc>
                <a:extLst>
                  <a:ext uri="{0D108BD9-81ED-4DB2-BD59-A6C34878D82A}">
                    <a16:rowId xmlns:a16="http://schemas.microsoft.com/office/drawing/2014/main" val="10001"/>
                  </a:ext>
                </a:extLst>
              </a:tr>
              <a:tr h="383328">
                <a:tc>
                  <a:txBody>
                    <a:bodyPr/>
                    <a:lstStyle/>
                    <a:p>
                      <a:pPr algn="ctr" rtl="1"/>
                      <a:r>
                        <a:rPr lang="fa-IR" sz="1600" dirty="0">
                          <a:cs typeface="B Titr" panose="00000700000000000000" pitchFamily="2" charset="-78"/>
                        </a:rPr>
                        <a:t>تخم مرغ</a:t>
                      </a:r>
                    </a:p>
                  </a:txBody>
                  <a:tcPr>
                    <a:cell3D prstMaterial="dkEdge">
                      <a:bevel prst="riblet"/>
                      <a:lightRig rig="flood" dir="t"/>
                    </a:cell3D>
                    <a:solidFill>
                      <a:schemeClr val="accent4">
                        <a:lumMod val="20000"/>
                        <a:lumOff val="80000"/>
                      </a:schemeClr>
                    </a:solidFill>
                  </a:tcPr>
                </a:tc>
                <a:tc>
                  <a:txBody>
                    <a:bodyPr/>
                    <a:lstStyle/>
                    <a:p>
                      <a:pPr algn="ctr" rtl="1"/>
                      <a:r>
                        <a:rPr lang="fa-IR" sz="2000" kern="0" dirty="0" smtClean="0">
                          <a:solidFill>
                            <a:prstClr val="black"/>
                          </a:solidFill>
                          <a:latin typeface="Calibri"/>
                          <a:cs typeface="B Mitra" panose="00000400000000000000" pitchFamily="2" charset="-78"/>
                        </a:rPr>
                        <a:t>49900 </a:t>
                      </a:r>
                      <a:endParaRPr lang="fa-IR" sz="2000" dirty="0">
                        <a:cs typeface="B Titr" panose="00000700000000000000" pitchFamily="2" charset="-78"/>
                      </a:endParaRPr>
                    </a:p>
                  </a:txBody>
                  <a:tcPr>
                    <a:cell3D prstMaterial="dkEdge">
                      <a:bevel prst="riblet"/>
                      <a:lightRig rig="flood" dir="t"/>
                    </a:cell3D>
                    <a:solidFill>
                      <a:schemeClr val="bg1">
                        <a:lumMod val="95000"/>
                      </a:schemeClr>
                    </a:solidFill>
                  </a:tcPr>
                </a:tc>
                <a:extLst>
                  <a:ext uri="{0D108BD9-81ED-4DB2-BD59-A6C34878D82A}">
                    <a16:rowId xmlns:a16="http://schemas.microsoft.com/office/drawing/2014/main" val="10002"/>
                  </a:ext>
                </a:extLst>
              </a:tr>
              <a:tr h="383328">
                <a:tc>
                  <a:txBody>
                    <a:bodyPr/>
                    <a:lstStyle/>
                    <a:p>
                      <a:pPr algn="ctr" rtl="1"/>
                      <a:r>
                        <a:rPr lang="fa-IR" sz="1600" dirty="0">
                          <a:cs typeface="B Titr" panose="00000700000000000000" pitchFamily="2" charset="-78"/>
                        </a:rPr>
                        <a:t>سایر</a:t>
                      </a:r>
                      <a:r>
                        <a:rPr lang="fa-IR" sz="1600" baseline="0" dirty="0">
                          <a:cs typeface="B Titr" panose="00000700000000000000" pitchFamily="2" charset="-78"/>
                        </a:rPr>
                        <a:t> ماکیان</a:t>
                      </a:r>
                      <a:endParaRPr lang="fa-IR" sz="1600" dirty="0">
                        <a:cs typeface="B Titr" panose="00000700000000000000" pitchFamily="2" charset="-78"/>
                      </a:endParaRPr>
                    </a:p>
                  </a:txBody>
                  <a:tcPr>
                    <a:cell3D prstMaterial="dkEdge">
                      <a:bevel prst="riblet"/>
                      <a:lightRig rig="flood" dir="t"/>
                    </a:cell3D>
                    <a:solidFill>
                      <a:schemeClr val="accent5">
                        <a:lumMod val="60000"/>
                        <a:lumOff val="40000"/>
                      </a:schemeClr>
                    </a:solidFill>
                  </a:tcPr>
                </a:tc>
                <a:tc>
                  <a:txBody>
                    <a:bodyPr/>
                    <a:lstStyle/>
                    <a:p>
                      <a:pPr algn="ctr" rtl="1"/>
                      <a:r>
                        <a:rPr lang="fa-IR" sz="2000" kern="0" dirty="0" smtClean="0">
                          <a:solidFill>
                            <a:prstClr val="black"/>
                          </a:solidFill>
                          <a:latin typeface="Calibri"/>
                          <a:cs typeface="B Mitra" panose="00000400000000000000" pitchFamily="2" charset="-78"/>
                        </a:rPr>
                        <a:t>4235 </a:t>
                      </a:r>
                      <a:endParaRPr lang="fa-IR" sz="2000" dirty="0">
                        <a:cs typeface="B Titr" panose="00000700000000000000" pitchFamily="2" charset="-78"/>
                      </a:endParaRPr>
                    </a:p>
                  </a:txBody>
                  <a:tcPr>
                    <a:cell3D prstMaterial="dkEdge">
                      <a:bevel prst="riblet"/>
                      <a:lightRig rig="flood" dir="t"/>
                    </a:cell3D>
                    <a:solidFill>
                      <a:schemeClr val="accent5">
                        <a:lumMod val="20000"/>
                        <a:lumOff val="80000"/>
                      </a:schemeClr>
                    </a:solidFill>
                  </a:tcPr>
                </a:tc>
                <a:extLst>
                  <a:ext uri="{0D108BD9-81ED-4DB2-BD59-A6C34878D82A}">
                    <a16:rowId xmlns:a16="http://schemas.microsoft.com/office/drawing/2014/main" val="10003"/>
                  </a:ext>
                </a:extLst>
              </a:tr>
              <a:tr h="383328">
                <a:tc>
                  <a:txBody>
                    <a:bodyPr/>
                    <a:lstStyle/>
                    <a:p>
                      <a:pPr algn="ctr" rtl="1"/>
                      <a:r>
                        <a:rPr lang="fa-IR" sz="1600" dirty="0">
                          <a:cs typeface="B Titr" panose="00000700000000000000" pitchFamily="2" charset="-78"/>
                        </a:rPr>
                        <a:t>شیر</a:t>
                      </a:r>
                    </a:p>
                  </a:txBody>
                  <a:tcPr>
                    <a:cell3D prstMaterial="dkEdge">
                      <a:bevel prst="riblet"/>
                      <a:lightRig rig="flood" dir="t"/>
                    </a:cell3D>
                    <a:solidFill>
                      <a:schemeClr val="bg1"/>
                    </a:solidFill>
                  </a:tcPr>
                </a:tc>
                <a:tc>
                  <a:txBody>
                    <a:bodyPr/>
                    <a:lstStyle/>
                    <a:p>
                      <a:pPr algn="ctr" rtl="1"/>
                      <a:r>
                        <a:rPr lang="fa-IR" sz="2000" kern="0" dirty="0" smtClean="0">
                          <a:solidFill>
                            <a:prstClr val="black"/>
                          </a:solidFill>
                          <a:latin typeface="Calibri"/>
                          <a:cs typeface="B Mitra" panose="00000400000000000000" pitchFamily="2" charset="-78"/>
                        </a:rPr>
                        <a:t>380000</a:t>
                      </a:r>
                      <a:endParaRPr lang="fa-IR" sz="2000" dirty="0">
                        <a:cs typeface="B Titr" panose="00000700000000000000" pitchFamily="2" charset="-78"/>
                      </a:endParaRPr>
                    </a:p>
                  </a:txBody>
                  <a:tcPr>
                    <a:cell3D prstMaterial="dkEdge">
                      <a:bevel prst="riblet"/>
                      <a:lightRig rig="flood" dir="t"/>
                    </a:cell3D>
                    <a:solidFill>
                      <a:schemeClr val="bg1">
                        <a:lumMod val="95000"/>
                      </a:schemeClr>
                    </a:solidFill>
                  </a:tcPr>
                </a:tc>
                <a:extLst>
                  <a:ext uri="{0D108BD9-81ED-4DB2-BD59-A6C34878D82A}">
                    <a16:rowId xmlns:a16="http://schemas.microsoft.com/office/drawing/2014/main" val="10004"/>
                  </a:ext>
                </a:extLst>
              </a:tr>
              <a:tr h="383328">
                <a:tc>
                  <a:txBody>
                    <a:bodyPr/>
                    <a:lstStyle/>
                    <a:p>
                      <a:pPr algn="ctr" rtl="1"/>
                      <a:r>
                        <a:rPr lang="fa-IR" sz="1400" dirty="0">
                          <a:cs typeface="B Titr" panose="00000700000000000000" pitchFamily="2" charset="-78"/>
                        </a:rPr>
                        <a:t>شیلات وآبزیان</a:t>
                      </a:r>
                    </a:p>
                  </a:txBody>
                  <a:tcPr>
                    <a:cell3D prstMaterial="dkEdge">
                      <a:bevel prst="riblet"/>
                      <a:lightRig rig="flood" dir="t"/>
                    </a:cell3D>
                    <a:solidFill>
                      <a:schemeClr val="accent2">
                        <a:lumMod val="60000"/>
                        <a:lumOff val="40000"/>
                      </a:schemeClr>
                    </a:solidFill>
                  </a:tcPr>
                </a:tc>
                <a:tc>
                  <a:txBody>
                    <a:bodyPr/>
                    <a:lstStyle/>
                    <a:p>
                      <a:pPr algn="ctr" rtl="1"/>
                      <a:r>
                        <a:rPr lang="fa-IR" sz="2000" dirty="0" smtClean="0">
                          <a:cs typeface="B Titr" panose="00000700000000000000" pitchFamily="2" charset="-78"/>
                        </a:rPr>
                        <a:t>6650</a:t>
                      </a:r>
                      <a:endParaRPr lang="fa-IR" sz="2000" dirty="0">
                        <a:cs typeface="B Titr" panose="00000700000000000000" pitchFamily="2" charset="-78"/>
                      </a:endParaRPr>
                    </a:p>
                  </a:txBody>
                  <a:tcPr>
                    <a:cell3D prstMaterial="dkEdge">
                      <a:bevel prst="riblet"/>
                      <a:lightRig rig="flood" dir="t"/>
                    </a:cell3D>
                    <a:solidFill>
                      <a:schemeClr val="accent2">
                        <a:lumMod val="20000"/>
                        <a:lumOff val="80000"/>
                      </a:schemeClr>
                    </a:solidFill>
                  </a:tcPr>
                </a:tc>
                <a:extLst>
                  <a:ext uri="{0D108BD9-81ED-4DB2-BD59-A6C34878D82A}">
                    <a16:rowId xmlns:a16="http://schemas.microsoft.com/office/drawing/2014/main" val="10005"/>
                  </a:ext>
                </a:extLst>
              </a:tr>
              <a:tr h="383328">
                <a:tc>
                  <a:txBody>
                    <a:bodyPr/>
                    <a:lstStyle/>
                    <a:p>
                      <a:pPr algn="ctr" rtl="1"/>
                      <a:r>
                        <a:rPr lang="fa-IR" sz="1600" dirty="0">
                          <a:cs typeface="B Titr" panose="00000700000000000000" pitchFamily="2" charset="-78"/>
                        </a:rPr>
                        <a:t>عسل</a:t>
                      </a:r>
                    </a:p>
                  </a:txBody>
                  <a:tcPr>
                    <a:cell3D prstMaterial="dkEdge">
                      <a:bevel prst="riblet"/>
                      <a:lightRig rig="flood" dir="t"/>
                    </a:cell3D>
                    <a:solidFill>
                      <a:srgbClr val="FFC000"/>
                    </a:solidFill>
                  </a:tcPr>
                </a:tc>
                <a:tc>
                  <a:txBody>
                    <a:bodyPr/>
                    <a:lstStyle/>
                    <a:p>
                      <a:pPr algn="ctr" rtl="1"/>
                      <a:r>
                        <a:rPr lang="fa-IR" sz="2000" kern="0" dirty="0" smtClean="0">
                          <a:solidFill>
                            <a:prstClr val="black"/>
                          </a:solidFill>
                          <a:latin typeface="Calibri"/>
                          <a:ea typeface="+mn-ea"/>
                          <a:cs typeface="B Mitra" panose="00000400000000000000" pitchFamily="2" charset="-78"/>
                        </a:rPr>
                        <a:t>1151</a:t>
                      </a:r>
                      <a:endParaRPr lang="fa-IR" sz="2000" kern="0" dirty="0">
                        <a:solidFill>
                          <a:prstClr val="black"/>
                        </a:solidFill>
                        <a:latin typeface="Calibri"/>
                        <a:ea typeface="+mn-ea"/>
                        <a:cs typeface="B Mitra" panose="00000400000000000000" pitchFamily="2" charset="-78"/>
                      </a:endParaRPr>
                    </a:p>
                  </a:txBody>
                  <a:tcPr>
                    <a:cell3D prstMaterial="dkEdge">
                      <a:bevel prst="riblet"/>
                      <a:lightRig rig="flood" dir="t"/>
                    </a:cell3D>
                    <a:solidFill>
                      <a:srgbClr val="FFFF99"/>
                    </a:solidFill>
                  </a:tcPr>
                </a:tc>
                <a:extLst>
                  <a:ext uri="{0D108BD9-81ED-4DB2-BD59-A6C34878D82A}">
                    <a16:rowId xmlns:a16="http://schemas.microsoft.com/office/drawing/2014/main" val="10006"/>
                  </a:ext>
                </a:extLst>
              </a:tr>
              <a:tr h="463999">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r>
                        <a:rPr lang="fa-IR" sz="1400" b="1" dirty="0">
                          <a:cs typeface="B Titr" panose="00000700000000000000" pitchFamily="2" charset="-78"/>
                        </a:rPr>
                        <a:t>جمع کل تولیدات دامی</a:t>
                      </a:r>
                    </a:p>
                  </a:txBody>
                  <a:tcPr>
                    <a:cell3D prstMaterial="dkEdge">
                      <a:bevel prst="riblet"/>
                      <a:lightRig rig="flood" dir="t"/>
                    </a:cell3D>
                    <a:solidFill>
                      <a:schemeClr val="accent4">
                        <a:lumMod val="60000"/>
                        <a:lumOff val="40000"/>
                      </a:schemeClr>
                    </a:solidFill>
                  </a:tcPr>
                </a:tc>
                <a:tc>
                  <a:txBody>
                    <a:bodyPr/>
                    <a:lstStyle/>
                    <a:p>
                      <a:pPr marL="0" marR="0" indent="0" algn="ctr" defTabSz="1219050" rtl="1" eaLnBrk="1" fontAlgn="auto" latinLnBrk="0" hangingPunct="1">
                        <a:lnSpc>
                          <a:spcPct val="100000"/>
                        </a:lnSpc>
                        <a:spcBef>
                          <a:spcPts val="0"/>
                        </a:spcBef>
                        <a:spcAft>
                          <a:spcPts val="0"/>
                        </a:spcAft>
                        <a:buClrTx/>
                        <a:buSzTx/>
                        <a:buFontTx/>
                        <a:buNone/>
                        <a:tabLst/>
                        <a:defRPr/>
                      </a:pPr>
                      <a:endParaRPr lang="fa-IR" sz="2000" dirty="0">
                        <a:cs typeface="B Titr" panose="00000700000000000000" pitchFamily="2" charset="-78"/>
                      </a:endParaRPr>
                    </a:p>
                  </a:txBody>
                  <a:tcPr>
                    <a:cell3D prstMaterial="dkEdge">
                      <a:bevel prst="riblet"/>
                      <a:lightRig rig="flood" dir="t"/>
                    </a:cell3D>
                    <a:solidFill>
                      <a:srgbClr val="CCFFFF"/>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4878623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WER_USER_PPT_AGENDA_PRESENTATION_COLOR_TAG" val="#6C2B43"/>
  <p:tag name="POWER_USER_PPT_AGENDA_PRESENTATION_DIVIDERS_CHECKED_TAG" val="0"/>
  <p:tag name="POWER_USER_PPT_AGENDA_PRESENTATION_TABLE_OF_CONTENT_CHECKED_TAG" val="1"/>
  <p:tag name="POWER_USER_PPT_AGENDA_PRESENTATION_SHOULD_CREATE_TABLE_OF_CONTENT_TAG" val="0"/>
  <p:tag name="POWER_USER_PPT_AGENDA_PRESENTATION_SHOW_SLIDE_NUMBERS_CHECKED_TAG" val="1"/>
  <p:tag name="POWER_USER_PPT_AGENDA_PRESENTATION_SHOW_SECTION_NUMBERS_CHECKED_TAG" val="1"/>
  <p:tag name="POWER_USER_PPT_AGENDA_PRESENTATION_SHOW_BREADSCRUMBS_CHECKED_TAG" val="0"/>
</p:tagLst>
</file>

<file path=ppt/theme/theme1.xml><?xml version="1.0" encoding="utf-8"?>
<a:theme xmlns:a="http://schemas.openxmlformats.org/drawingml/2006/main" name="2_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3_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3.xml><?xml version="1.0" encoding="utf-8"?>
<a:theme xmlns:a="http://schemas.openxmlformats.org/drawingml/2006/main" name="9_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4.xml><?xml version="1.0" encoding="utf-8"?>
<a:theme xmlns:a="http://schemas.openxmlformats.org/drawingml/2006/main" name="3_Presentation2">
  <a:themeElements>
    <a:clrScheme name="Custom 11">
      <a:dk1>
        <a:sysClr val="windowText" lastClr="000000"/>
      </a:dk1>
      <a:lt1>
        <a:sysClr val="window" lastClr="FFFFFF"/>
      </a:lt1>
      <a:dk2>
        <a:srgbClr val="44546A"/>
      </a:dk2>
      <a:lt2>
        <a:srgbClr val="E7E6E6"/>
      </a:lt2>
      <a:accent1>
        <a:srgbClr val="6C2B43"/>
      </a:accent1>
      <a:accent2>
        <a:srgbClr val="DF361F"/>
      </a:accent2>
      <a:accent3>
        <a:srgbClr val="FA9C00"/>
      </a:accent3>
      <a:accent4>
        <a:srgbClr val="90BC33"/>
      </a:accent4>
      <a:accent5>
        <a:srgbClr val="00B09B"/>
      </a:accent5>
      <a:accent6>
        <a:srgbClr val="0175BE"/>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5931FA12-EACB-460A-85D8-991E4505227A}" vid="{67E8BB84-CE5E-4E41-B8DC-70032A8AB113}"/>
    </a:ext>
  </a:extLst>
</a:theme>
</file>

<file path=ppt/theme/theme5.xml><?xml version="1.0" encoding="utf-8"?>
<a:theme xmlns:a="http://schemas.openxmlformats.org/drawingml/2006/main" name="6_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6.xml><?xml version="1.0" encoding="utf-8"?>
<a:theme xmlns:a="http://schemas.openxmlformats.org/drawingml/2006/main" name="4_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20181</TotalTime>
  <Words>5494</Words>
  <Application>Microsoft Office PowerPoint</Application>
  <PresentationFormat>Widescreen</PresentationFormat>
  <Paragraphs>2218</Paragraphs>
  <Slides>37</Slides>
  <Notes>15</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37</vt:i4>
      </vt:variant>
    </vt:vector>
  </HeadingPairs>
  <TitlesOfParts>
    <vt:vector size="53" baseType="lpstr">
      <vt:lpstr>Arial</vt:lpstr>
      <vt:lpstr>B Mitra</vt:lpstr>
      <vt:lpstr>B Nazanin</vt:lpstr>
      <vt:lpstr>B Titr</vt:lpstr>
      <vt:lpstr>Calibri</vt:lpstr>
      <vt:lpstr>Calibri Light</vt:lpstr>
      <vt:lpstr>Georgia</vt:lpstr>
      <vt:lpstr>Roboto</vt:lpstr>
      <vt:lpstr>Tahoma</vt:lpstr>
      <vt:lpstr>Trebuchet MS</vt:lpstr>
      <vt:lpstr>2_Slipstream</vt:lpstr>
      <vt:lpstr>3_Slipstream</vt:lpstr>
      <vt:lpstr>9_Slipstream</vt:lpstr>
      <vt:lpstr>3_Presentation2</vt:lpstr>
      <vt:lpstr>6_Slipstream</vt:lpstr>
      <vt:lpstr>4_Slipstream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علی کریمی</cp:lastModifiedBy>
  <cp:revision>2324</cp:revision>
  <cp:lastPrinted>2023-08-01T09:39:02Z</cp:lastPrinted>
  <dcterms:created xsi:type="dcterms:W3CDTF">2017-07-24T23:11:51Z</dcterms:created>
  <dcterms:modified xsi:type="dcterms:W3CDTF">2023-09-25T10:08:18Z</dcterms:modified>
</cp:coreProperties>
</file>